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3"/>
  </p:sldMasterIdLst>
  <p:notesMasterIdLst>
    <p:notesMasterId r:id="rId19"/>
  </p:notesMasterIdLst>
  <p:sldIdLst>
    <p:sldId id="290" r:id="rId4"/>
    <p:sldId id="277" r:id="rId5"/>
    <p:sldId id="278" r:id="rId6"/>
    <p:sldId id="280" r:id="rId7"/>
    <p:sldId id="295" r:id="rId8"/>
    <p:sldId id="296" r:id="rId9"/>
    <p:sldId id="297" r:id="rId10"/>
    <p:sldId id="298" r:id="rId11"/>
    <p:sldId id="299" r:id="rId12"/>
    <p:sldId id="300" r:id="rId13"/>
    <p:sldId id="301" r:id="rId14"/>
    <p:sldId id="302" r:id="rId15"/>
    <p:sldId id="305" r:id="rId16"/>
    <p:sldId id="304" r:id="rId17"/>
    <p:sldId id="303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54546"/>
    <a:srgbClr val="F7B20A"/>
    <a:srgbClr val="B34220"/>
    <a:srgbClr val="F2EFEA"/>
    <a:srgbClr val="E5E7E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E33CCAA-235E-CFEE-D895-18853F2B05C8}" v="123" dt="2024-08-16T17:01:48.286"/>
    <p1510:client id="{5B35B933-30EC-4402-84AC-8D69D7227001}" v="27" dt="2024-08-16T13:31:30.63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87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1.xml"/><Relationship Id="rId21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3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microsoft.com/office/2016/11/relationships/changesInfo" Target="changesInfos/changesInfo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isa Bari" userId="b31f9e05-ca21-42f0-9ecf-2554fcf2005c" providerId="ADAL" clId="{42CFFFCB-DA07-4243-898A-0FA3FBF64415}"/>
    <pc:docChg chg="modSld">
      <pc:chgData name="Lisa Bari" userId="b31f9e05-ca21-42f0-9ecf-2554fcf2005c" providerId="ADAL" clId="{42CFFFCB-DA07-4243-898A-0FA3FBF64415}" dt="2024-08-08T21:25:55.185" v="98" actId="20577"/>
      <pc:docMkLst>
        <pc:docMk/>
      </pc:docMkLst>
      <pc:sldChg chg="modSp mod">
        <pc:chgData name="Lisa Bari" userId="b31f9e05-ca21-42f0-9ecf-2554fcf2005c" providerId="ADAL" clId="{42CFFFCB-DA07-4243-898A-0FA3FBF64415}" dt="2024-08-08T21:25:55.185" v="98" actId="20577"/>
        <pc:sldMkLst>
          <pc:docMk/>
          <pc:sldMk cId="2464617698" sldId="265"/>
        </pc:sldMkLst>
        <pc:spChg chg="mod">
          <ac:chgData name="Lisa Bari" userId="b31f9e05-ca21-42f0-9ecf-2554fcf2005c" providerId="ADAL" clId="{42CFFFCB-DA07-4243-898A-0FA3FBF64415}" dt="2024-08-08T21:25:46.669" v="71" actId="20577"/>
          <ac:spMkLst>
            <pc:docMk/>
            <pc:sldMk cId="2464617698" sldId="265"/>
            <ac:spMk id="2" creationId="{10C9A590-04B5-A344-0462-6F46EBB0BCEE}"/>
          </ac:spMkLst>
        </pc:spChg>
        <pc:spChg chg="mod">
          <ac:chgData name="Lisa Bari" userId="b31f9e05-ca21-42f0-9ecf-2554fcf2005c" providerId="ADAL" clId="{42CFFFCB-DA07-4243-898A-0FA3FBF64415}" dt="2024-08-08T21:25:38.050" v="25" actId="20577"/>
          <ac:spMkLst>
            <pc:docMk/>
            <pc:sldMk cId="2464617698" sldId="265"/>
            <ac:spMk id="3" creationId="{A608BE5F-E707-34AB-D717-CE52D085FCF4}"/>
          </ac:spMkLst>
        </pc:spChg>
        <pc:spChg chg="mod">
          <ac:chgData name="Lisa Bari" userId="b31f9e05-ca21-42f0-9ecf-2554fcf2005c" providerId="ADAL" clId="{42CFFFCB-DA07-4243-898A-0FA3FBF64415}" dt="2024-08-08T21:25:55.185" v="98" actId="20577"/>
          <ac:spMkLst>
            <pc:docMk/>
            <pc:sldMk cId="2464617698" sldId="265"/>
            <ac:spMk id="4" creationId="{F3B431B1-B902-AA01-F1BD-575E9026ADD4}"/>
          </ac:spMkLst>
        </pc:spChg>
      </pc:sldChg>
    </pc:docChg>
  </pc:docChgLst>
  <pc:docChgLst>
    <pc:chgData name="Radhika Hira" userId="S::rhira@civitasforhealth.org::4b6955ce-54dd-49f4-956e-954c29ea0842" providerId="AD" clId="Web-{91218BCA-6735-8E89-5B44-571868B2D2E3}"/>
    <pc:docChg chg="addSld delSld modSld">
      <pc:chgData name="Radhika Hira" userId="S::rhira@civitasforhealth.org::4b6955ce-54dd-49f4-956e-954c29ea0842" providerId="AD" clId="Web-{91218BCA-6735-8E89-5B44-571868B2D2E3}" dt="2024-08-09T20:37:09.013" v="14"/>
      <pc:docMkLst>
        <pc:docMk/>
      </pc:docMkLst>
      <pc:sldChg chg="modSp del">
        <pc:chgData name="Radhika Hira" userId="S::rhira@civitasforhealth.org::4b6955ce-54dd-49f4-956e-954c29ea0842" providerId="AD" clId="Web-{91218BCA-6735-8E89-5B44-571868B2D2E3}" dt="2024-08-09T20:35:59.591" v="4"/>
        <pc:sldMkLst>
          <pc:docMk/>
          <pc:sldMk cId="1747718009" sldId="275"/>
        </pc:sldMkLst>
        <pc:spChg chg="mod">
          <ac:chgData name="Radhika Hira" userId="S::rhira@civitasforhealth.org::4b6955ce-54dd-49f4-956e-954c29ea0842" providerId="AD" clId="Web-{91218BCA-6735-8E89-5B44-571868B2D2E3}" dt="2024-08-09T20:35:52.997" v="2" actId="1076"/>
          <ac:spMkLst>
            <pc:docMk/>
            <pc:sldMk cId="1747718009" sldId="275"/>
            <ac:spMk id="2" creationId="{6880C652-34DE-71BA-8A01-F42A81F0A7F8}"/>
          </ac:spMkLst>
        </pc:spChg>
        <pc:spChg chg="mod">
          <ac:chgData name="Radhika Hira" userId="S::rhira@civitasforhealth.org::4b6955ce-54dd-49f4-956e-954c29ea0842" providerId="AD" clId="Web-{91218BCA-6735-8E89-5B44-571868B2D2E3}" dt="2024-08-09T20:35:42.154" v="0" actId="1076"/>
          <ac:spMkLst>
            <pc:docMk/>
            <pc:sldMk cId="1747718009" sldId="275"/>
            <ac:spMk id="4" creationId="{3AC23C02-1181-837F-928D-B53C05946A1A}"/>
          </ac:spMkLst>
        </pc:spChg>
      </pc:sldChg>
      <pc:sldChg chg="new">
        <pc:chgData name="Radhika Hira" userId="S::rhira@civitasforhealth.org::4b6955ce-54dd-49f4-956e-954c29ea0842" providerId="AD" clId="Web-{91218BCA-6735-8E89-5B44-571868B2D2E3}" dt="2024-08-09T20:35:58.232" v="3"/>
        <pc:sldMkLst>
          <pc:docMk/>
          <pc:sldMk cId="1464798193" sldId="290"/>
        </pc:sldMkLst>
      </pc:sldChg>
      <pc:sldChg chg="new del mod modClrScheme chgLayout">
        <pc:chgData name="Radhika Hira" userId="S::rhira@civitasforhealth.org::4b6955ce-54dd-49f4-956e-954c29ea0842" providerId="AD" clId="Web-{91218BCA-6735-8E89-5B44-571868B2D2E3}" dt="2024-08-09T20:36:53.138" v="9"/>
        <pc:sldMkLst>
          <pc:docMk/>
          <pc:sldMk cId="3330575828" sldId="291"/>
        </pc:sldMkLst>
      </pc:sldChg>
      <pc:sldChg chg="new">
        <pc:chgData name="Radhika Hira" userId="S::rhira@civitasforhealth.org::4b6955ce-54dd-49f4-956e-954c29ea0842" providerId="AD" clId="Web-{91218BCA-6735-8E89-5B44-571868B2D2E3}" dt="2024-08-09T20:36:45.841" v="7"/>
        <pc:sldMkLst>
          <pc:docMk/>
          <pc:sldMk cId="3200589021" sldId="292"/>
        </pc:sldMkLst>
      </pc:sldChg>
      <pc:sldChg chg="new del">
        <pc:chgData name="Radhika Hira" userId="S::rhira@civitasforhealth.org::4b6955ce-54dd-49f4-956e-954c29ea0842" providerId="AD" clId="Web-{91218BCA-6735-8E89-5B44-571868B2D2E3}" dt="2024-08-09T20:37:09.013" v="14"/>
        <pc:sldMkLst>
          <pc:docMk/>
          <pc:sldMk cId="3000004774" sldId="293"/>
        </pc:sldMkLst>
      </pc:sldChg>
      <pc:sldChg chg="new del">
        <pc:chgData name="Radhika Hira" userId="S::rhira@civitasforhealth.org::4b6955ce-54dd-49f4-956e-954c29ea0842" providerId="AD" clId="Web-{91218BCA-6735-8E89-5B44-571868B2D2E3}" dt="2024-08-09T20:37:02.060" v="12"/>
        <pc:sldMkLst>
          <pc:docMk/>
          <pc:sldMk cId="364744963" sldId="294"/>
        </pc:sldMkLst>
      </pc:sldChg>
      <pc:sldChg chg="new">
        <pc:chgData name="Radhika Hira" userId="S::rhira@civitasforhealth.org::4b6955ce-54dd-49f4-956e-954c29ea0842" providerId="AD" clId="Web-{91218BCA-6735-8E89-5B44-571868B2D2E3}" dt="2024-08-09T20:37:07.451" v="13"/>
        <pc:sldMkLst>
          <pc:docMk/>
          <pc:sldMk cId="1971109615" sldId="294"/>
        </pc:sldMkLst>
      </pc:sldChg>
    </pc:docChg>
  </pc:docChgLst>
  <pc:docChgLst>
    <pc:chgData name="Lisa Bari" userId="b31f9e05-ca21-42f0-9ecf-2554fcf2005c" providerId="ADAL" clId="{CE158AF5-A2B5-4969-9486-18803C544956}"/>
    <pc:docChg chg="undo custSel modMainMaster">
      <pc:chgData name="Lisa Bari" userId="b31f9e05-ca21-42f0-9ecf-2554fcf2005c" providerId="ADAL" clId="{CE158AF5-A2B5-4969-9486-18803C544956}" dt="2024-08-15T16:18:56.764" v="3" actId="21"/>
      <pc:docMkLst>
        <pc:docMk/>
      </pc:docMkLst>
      <pc:sldMasterChg chg="modSldLayout">
        <pc:chgData name="Lisa Bari" userId="b31f9e05-ca21-42f0-9ecf-2554fcf2005c" providerId="ADAL" clId="{CE158AF5-A2B5-4969-9486-18803C544956}" dt="2024-08-15T16:18:56.764" v="3" actId="21"/>
        <pc:sldMasterMkLst>
          <pc:docMk/>
          <pc:sldMasterMk cId="4038538655" sldId="2147483662"/>
        </pc:sldMasterMkLst>
        <pc:sldLayoutChg chg="addSp delSp mod">
          <pc:chgData name="Lisa Bari" userId="b31f9e05-ca21-42f0-9ecf-2554fcf2005c" providerId="ADAL" clId="{CE158AF5-A2B5-4969-9486-18803C544956}" dt="2024-08-15T16:18:46.530" v="2" actId="21"/>
          <pc:sldLayoutMkLst>
            <pc:docMk/>
            <pc:sldMasterMk cId="4038538655" sldId="2147483662"/>
            <pc:sldLayoutMk cId="189903477" sldId="2147483690"/>
          </pc:sldLayoutMkLst>
          <pc:spChg chg="del">
            <ac:chgData name="Lisa Bari" userId="b31f9e05-ca21-42f0-9ecf-2554fcf2005c" providerId="ADAL" clId="{CE158AF5-A2B5-4969-9486-18803C544956}" dt="2024-08-15T16:18:46.530" v="2" actId="21"/>
            <ac:spMkLst>
              <pc:docMk/>
              <pc:sldMasterMk cId="4038538655" sldId="2147483662"/>
              <pc:sldLayoutMk cId="189903477" sldId="2147483690"/>
              <ac:spMk id="13" creationId="{08E4AFA6-B1F8-BEAA-A48F-F2B8693E8077}"/>
            </ac:spMkLst>
          </pc:spChg>
          <pc:picChg chg="add del">
            <ac:chgData name="Lisa Bari" userId="b31f9e05-ca21-42f0-9ecf-2554fcf2005c" providerId="ADAL" clId="{CE158AF5-A2B5-4969-9486-18803C544956}" dt="2024-08-15T16:18:42.551" v="1" actId="21"/>
            <ac:picMkLst>
              <pc:docMk/>
              <pc:sldMasterMk cId="4038538655" sldId="2147483662"/>
              <pc:sldLayoutMk cId="189903477" sldId="2147483690"/>
              <ac:picMk id="3" creationId="{A05CDC2E-1CC5-6E33-9512-5AAA94C5AFF2}"/>
            </ac:picMkLst>
          </pc:picChg>
        </pc:sldLayoutChg>
        <pc:sldLayoutChg chg="delSp mod">
          <pc:chgData name="Lisa Bari" userId="b31f9e05-ca21-42f0-9ecf-2554fcf2005c" providerId="ADAL" clId="{CE158AF5-A2B5-4969-9486-18803C544956}" dt="2024-08-15T16:18:56.764" v="3" actId="21"/>
          <pc:sldLayoutMkLst>
            <pc:docMk/>
            <pc:sldMasterMk cId="4038538655" sldId="2147483662"/>
            <pc:sldLayoutMk cId="3944043084" sldId="2147483708"/>
          </pc:sldLayoutMkLst>
          <pc:spChg chg="del">
            <ac:chgData name="Lisa Bari" userId="b31f9e05-ca21-42f0-9ecf-2554fcf2005c" providerId="ADAL" clId="{CE158AF5-A2B5-4969-9486-18803C544956}" dt="2024-08-15T16:18:56.764" v="3" actId="21"/>
            <ac:spMkLst>
              <pc:docMk/>
              <pc:sldMasterMk cId="4038538655" sldId="2147483662"/>
              <pc:sldLayoutMk cId="3944043084" sldId="2147483708"/>
              <ac:spMk id="13" creationId="{08E4AFA6-B1F8-BEAA-A48F-F2B8693E8077}"/>
            </ac:spMkLst>
          </pc:spChg>
        </pc:sldLayoutChg>
      </pc:sldMasterChg>
    </pc:docChg>
  </pc:docChgLst>
  <pc:docChgLst>
    <pc:chgData name="Radhika Hira" userId="4b6955ce-54dd-49f4-956e-954c29ea0842" providerId="ADAL" clId="{C44DEF2E-9F3D-49E4-8862-12C389EEFCD1}"/>
    <pc:docChg chg="undo custSel addSld delSld modSld addMainMaster delMainMaster modMainMaster">
      <pc:chgData name="Radhika Hira" userId="4b6955ce-54dd-49f4-956e-954c29ea0842" providerId="ADAL" clId="{C44DEF2E-9F3D-49E4-8862-12C389EEFCD1}" dt="2024-08-09T18:15:42.796" v="1945" actId="20578"/>
      <pc:docMkLst>
        <pc:docMk/>
      </pc:docMkLst>
      <pc:sldChg chg="addSp delSp modSp del mod setBg">
        <pc:chgData name="Radhika Hira" userId="4b6955ce-54dd-49f4-956e-954c29ea0842" providerId="ADAL" clId="{C44DEF2E-9F3D-49E4-8862-12C389EEFCD1}" dt="2024-08-08T19:09:49.818" v="1464" actId="47"/>
        <pc:sldMkLst>
          <pc:docMk/>
          <pc:sldMk cId="109857222" sldId="256"/>
        </pc:sldMkLst>
        <pc:spChg chg="add del mod">
          <ac:chgData name="Radhika Hira" userId="4b6955ce-54dd-49f4-956e-954c29ea0842" providerId="ADAL" clId="{C44DEF2E-9F3D-49E4-8862-12C389EEFCD1}" dt="2024-08-08T17:27:50.369" v="102" actId="26606"/>
          <ac:spMkLst>
            <pc:docMk/>
            <pc:sldMk cId="109857222" sldId="256"/>
            <ac:spMk id="2" creationId="{00000000-0000-0000-0000-000000000000}"/>
          </ac:spMkLst>
        </pc:spChg>
        <pc:spChg chg="add del mod">
          <ac:chgData name="Radhika Hira" userId="4b6955ce-54dd-49f4-956e-954c29ea0842" providerId="ADAL" clId="{C44DEF2E-9F3D-49E4-8862-12C389EEFCD1}" dt="2024-08-08T17:27:50.369" v="102" actId="26606"/>
          <ac:spMkLst>
            <pc:docMk/>
            <pc:sldMk cId="109857222" sldId="256"/>
            <ac:spMk id="3" creationId="{00000000-0000-0000-0000-000000000000}"/>
          </ac:spMkLst>
        </pc:spChg>
        <pc:grpChg chg="add del">
          <ac:chgData name="Radhika Hira" userId="4b6955ce-54dd-49f4-956e-954c29ea0842" providerId="ADAL" clId="{C44DEF2E-9F3D-49E4-8862-12C389EEFCD1}" dt="2024-08-08T17:27:50.369" v="102" actId="26606"/>
          <ac:grpSpMkLst>
            <pc:docMk/>
            <pc:sldMk cId="109857222" sldId="256"/>
            <ac:grpSpMk id="10" creationId="{A182C109-9E4C-3C96-8794-9411573CBDAF}"/>
          </ac:grpSpMkLst>
        </pc:grpChg>
        <pc:picChg chg="add mod">
          <ac:chgData name="Radhika Hira" userId="4b6955ce-54dd-49f4-956e-954c29ea0842" providerId="ADAL" clId="{C44DEF2E-9F3D-49E4-8862-12C389EEFCD1}" dt="2024-08-08T17:28:16.479" v="104" actId="1076"/>
          <ac:picMkLst>
            <pc:docMk/>
            <pc:sldMk cId="109857222" sldId="256"/>
            <ac:picMk id="5" creationId="{9C730D4B-FC93-0F0B-7268-E40F58DDDAB3}"/>
          </ac:picMkLst>
        </pc:picChg>
      </pc:sldChg>
      <pc:sldChg chg="new">
        <pc:chgData name="Radhika Hira" userId="4b6955ce-54dd-49f4-956e-954c29ea0842" providerId="ADAL" clId="{C44DEF2E-9F3D-49E4-8862-12C389EEFCD1}" dt="2024-08-08T19:09:47.197" v="1463" actId="680"/>
        <pc:sldMkLst>
          <pc:docMk/>
          <pc:sldMk cId="2591461637" sldId="257"/>
        </pc:sldMkLst>
      </pc:sldChg>
      <pc:sldChg chg="new">
        <pc:chgData name="Radhika Hira" userId="4b6955ce-54dd-49f4-956e-954c29ea0842" providerId="ADAL" clId="{C44DEF2E-9F3D-49E4-8862-12C389EEFCD1}" dt="2024-08-08T19:09:57.003" v="1465" actId="680"/>
        <pc:sldMkLst>
          <pc:docMk/>
          <pc:sldMk cId="54456659" sldId="258"/>
        </pc:sldMkLst>
      </pc:sldChg>
      <pc:sldChg chg="new">
        <pc:chgData name="Radhika Hira" userId="4b6955ce-54dd-49f4-956e-954c29ea0842" providerId="ADAL" clId="{C44DEF2E-9F3D-49E4-8862-12C389EEFCD1}" dt="2024-08-08T19:10:00.570" v="1466" actId="680"/>
        <pc:sldMkLst>
          <pc:docMk/>
          <pc:sldMk cId="987738841" sldId="259"/>
        </pc:sldMkLst>
      </pc:sldChg>
      <pc:sldChg chg="new">
        <pc:chgData name="Radhika Hira" userId="4b6955ce-54dd-49f4-956e-954c29ea0842" providerId="ADAL" clId="{C44DEF2E-9F3D-49E4-8862-12C389EEFCD1}" dt="2024-08-08T19:10:04.976" v="1467" actId="680"/>
        <pc:sldMkLst>
          <pc:docMk/>
          <pc:sldMk cId="1339444080" sldId="260"/>
        </pc:sldMkLst>
      </pc:sldChg>
      <pc:sldChg chg="new">
        <pc:chgData name="Radhika Hira" userId="4b6955ce-54dd-49f4-956e-954c29ea0842" providerId="ADAL" clId="{C44DEF2E-9F3D-49E4-8862-12C389EEFCD1}" dt="2024-08-08T19:10:08.422" v="1468" actId="680"/>
        <pc:sldMkLst>
          <pc:docMk/>
          <pc:sldMk cId="4151121100" sldId="261"/>
        </pc:sldMkLst>
      </pc:sldChg>
      <pc:sldChg chg="new">
        <pc:chgData name="Radhika Hira" userId="4b6955ce-54dd-49f4-956e-954c29ea0842" providerId="ADAL" clId="{C44DEF2E-9F3D-49E4-8862-12C389EEFCD1}" dt="2024-08-08T19:10:11.844" v="1469" actId="680"/>
        <pc:sldMkLst>
          <pc:docMk/>
          <pc:sldMk cId="3973342676" sldId="262"/>
        </pc:sldMkLst>
      </pc:sldChg>
      <pc:sldChg chg="new">
        <pc:chgData name="Radhika Hira" userId="4b6955ce-54dd-49f4-956e-954c29ea0842" providerId="ADAL" clId="{C44DEF2E-9F3D-49E4-8862-12C389EEFCD1}" dt="2024-08-08T19:10:15.150" v="1470" actId="680"/>
        <pc:sldMkLst>
          <pc:docMk/>
          <pc:sldMk cId="783706593" sldId="263"/>
        </pc:sldMkLst>
      </pc:sldChg>
      <pc:sldChg chg="new">
        <pc:chgData name="Radhika Hira" userId="4b6955ce-54dd-49f4-956e-954c29ea0842" providerId="ADAL" clId="{C44DEF2E-9F3D-49E4-8862-12C389EEFCD1}" dt="2024-08-08T19:10:18.602" v="1471" actId="680"/>
        <pc:sldMkLst>
          <pc:docMk/>
          <pc:sldMk cId="2316029098" sldId="264"/>
        </pc:sldMkLst>
      </pc:sldChg>
      <pc:sldChg chg="new del">
        <pc:chgData name="Radhika Hira" userId="4b6955ce-54dd-49f4-956e-954c29ea0842" providerId="ADAL" clId="{C44DEF2E-9F3D-49E4-8862-12C389EEFCD1}" dt="2024-08-08T19:23:44.971" v="1683" actId="47"/>
        <pc:sldMkLst>
          <pc:docMk/>
          <pc:sldMk cId="1581126176" sldId="265"/>
        </pc:sldMkLst>
      </pc:sldChg>
      <pc:sldChg chg="del">
        <pc:chgData name="Radhika Hira" userId="4b6955ce-54dd-49f4-956e-954c29ea0842" providerId="ADAL" clId="{C44DEF2E-9F3D-49E4-8862-12C389EEFCD1}" dt="2024-08-09T18:13:02.905" v="1914" actId="47"/>
        <pc:sldMkLst>
          <pc:docMk/>
          <pc:sldMk cId="2464617698" sldId="265"/>
        </pc:sldMkLst>
      </pc:sldChg>
      <pc:sldChg chg="del">
        <pc:chgData name="Radhika Hira" userId="4b6955ce-54dd-49f4-956e-954c29ea0842" providerId="ADAL" clId="{C44DEF2E-9F3D-49E4-8862-12C389EEFCD1}" dt="2024-08-09T18:13:03.266" v="1915" actId="47"/>
        <pc:sldMkLst>
          <pc:docMk/>
          <pc:sldMk cId="3131942437" sldId="266"/>
        </pc:sldMkLst>
      </pc:sldChg>
      <pc:sldChg chg="new">
        <pc:chgData name="Radhika Hira" userId="4b6955ce-54dd-49f4-956e-954c29ea0842" providerId="ADAL" clId="{C44DEF2E-9F3D-49E4-8862-12C389EEFCD1}" dt="2024-08-08T19:23:42.564" v="1682" actId="680"/>
        <pc:sldMkLst>
          <pc:docMk/>
          <pc:sldMk cId="3645805482" sldId="266"/>
        </pc:sldMkLst>
      </pc:sldChg>
      <pc:sldChg chg="del">
        <pc:chgData name="Radhika Hira" userId="4b6955ce-54dd-49f4-956e-954c29ea0842" providerId="ADAL" clId="{C44DEF2E-9F3D-49E4-8862-12C389EEFCD1}" dt="2024-08-09T18:13:03.608" v="1916" actId="47"/>
        <pc:sldMkLst>
          <pc:docMk/>
          <pc:sldMk cId="446927662" sldId="267"/>
        </pc:sldMkLst>
      </pc:sldChg>
      <pc:sldChg chg="del">
        <pc:chgData name="Radhika Hira" userId="4b6955ce-54dd-49f4-956e-954c29ea0842" providerId="ADAL" clId="{C44DEF2E-9F3D-49E4-8862-12C389EEFCD1}" dt="2024-08-09T18:13:03.920" v="1917" actId="47"/>
        <pc:sldMkLst>
          <pc:docMk/>
          <pc:sldMk cId="1916938962" sldId="268"/>
        </pc:sldMkLst>
      </pc:sldChg>
      <pc:sldChg chg="del">
        <pc:chgData name="Radhika Hira" userId="4b6955ce-54dd-49f4-956e-954c29ea0842" providerId="ADAL" clId="{C44DEF2E-9F3D-49E4-8862-12C389EEFCD1}" dt="2024-08-09T18:13:04.775" v="1918" actId="47"/>
        <pc:sldMkLst>
          <pc:docMk/>
          <pc:sldMk cId="2892300911" sldId="269"/>
        </pc:sldMkLst>
      </pc:sldChg>
      <pc:sldChg chg="del">
        <pc:chgData name="Radhika Hira" userId="4b6955ce-54dd-49f4-956e-954c29ea0842" providerId="ADAL" clId="{C44DEF2E-9F3D-49E4-8862-12C389EEFCD1}" dt="2024-08-09T18:13:04.972" v="1919" actId="47"/>
        <pc:sldMkLst>
          <pc:docMk/>
          <pc:sldMk cId="1809677211" sldId="270"/>
        </pc:sldMkLst>
      </pc:sldChg>
      <pc:sldChg chg="del">
        <pc:chgData name="Radhika Hira" userId="4b6955ce-54dd-49f4-956e-954c29ea0842" providerId="ADAL" clId="{C44DEF2E-9F3D-49E4-8862-12C389EEFCD1}" dt="2024-08-09T18:13:05.138" v="1920" actId="47"/>
        <pc:sldMkLst>
          <pc:docMk/>
          <pc:sldMk cId="2398570107" sldId="271"/>
        </pc:sldMkLst>
      </pc:sldChg>
      <pc:sldChg chg="del">
        <pc:chgData name="Radhika Hira" userId="4b6955ce-54dd-49f4-956e-954c29ea0842" providerId="ADAL" clId="{C44DEF2E-9F3D-49E4-8862-12C389EEFCD1}" dt="2024-08-09T18:13:05.312" v="1921" actId="47"/>
        <pc:sldMkLst>
          <pc:docMk/>
          <pc:sldMk cId="657026162" sldId="272"/>
        </pc:sldMkLst>
      </pc:sldChg>
      <pc:sldChg chg="add del">
        <pc:chgData name="Radhika Hira" userId="4b6955ce-54dd-49f4-956e-954c29ea0842" providerId="ADAL" clId="{C44DEF2E-9F3D-49E4-8862-12C389EEFCD1}" dt="2024-08-09T18:13:25.742" v="1927" actId="47"/>
        <pc:sldMkLst>
          <pc:docMk/>
          <pc:sldMk cId="1075568428" sldId="273"/>
        </pc:sldMkLst>
      </pc:sldChg>
      <pc:sldChg chg="new del">
        <pc:chgData name="Radhika Hira" userId="4b6955ce-54dd-49f4-956e-954c29ea0842" providerId="ADAL" clId="{C44DEF2E-9F3D-49E4-8862-12C389EEFCD1}" dt="2024-08-09T18:13:24.439" v="1926" actId="47"/>
        <pc:sldMkLst>
          <pc:docMk/>
          <pc:sldMk cId="2876347714" sldId="274"/>
        </pc:sldMkLst>
      </pc:sldChg>
      <pc:sldChg chg="new">
        <pc:chgData name="Radhika Hira" userId="4b6955ce-54dd-49f4-956e-954c29ea0842" providerId="ADAL" clId="{C44DEF2E-9F3D-49E4-8862-12C389EEFCD1}" dt="2024-08-09T18:13:23.246" v="1925" actId="680"/>
        <pc:sldMkLst>
          <pc:docMk/>
          <pc:sldMk cId="1747718009" sldId="275"/>
        </pc:sldMkLst>
      </pc:sldChg>
      <pc:sldChg chg="new">
        <pc:chgData name="Radhika Hira" userId="4b6955ce-54dd-49f4-956e-954c29ea0842" providerId="ADAL" clId="{C44DEF2E-9F3D-49E4-8862-12C389EEFCD1}" dt="2024-08-09T18:13:28.896" v="1928" actId="680"/>
        <pc:sldMkLst>
          <pc:docMk/>
          <pc:sldMk cId="3785598680" sldId="276"/>
        </pc:sldMkLst>
      </pc:sldChg>
      <pc:sldChg chg="new">
        <pc:chgData name="Radhika Hira" userId="4b6955ce-54dd-49f4-956e-954c29ea0842" providerId="ADAL" clId="{C44DEF2E-9F3D-49E4-8862-12C389EEFCD1}" dt="2024-08-09T18:13:31.899" v="1929" actId="680"/>
        <pc:sldMkLst>
          <pc:docMk/>
          <pc:sldMk cId="480708793" sldId="277"/>
        </pc:sldMkLst>
      </pc:sldChg>
      <pc:sldChg chg="new">
        <pc:chgData name="Radhika Hira" userId="4b6955ce-54dd-49f4-956e-954c29ea0842" providerId="ADAL" clId="{C44DEF2E-9F3D-49E4-8862-12C389EEFCD1}" dt="2024-08-09T18:13:37.925" v="1930" actId="680"/>
        <pc:sldMkLst>
          <pc:docMk/>
          <pc:sldMk cId="1683238372" sldId="278"/>
        </pc:sldMkLst>
      </pc:sldChg>
      <pc:sldChg chg="new">
        <pc:chgData name="Radhika Hira" userId="4b6955ce-54dd-49f4-956e-954c29ea0842" providerId="ADAL" clId="{C44DEF2E-9F3D-49E4-8862-12C389EEFCD1}" dt="2024-08-09T18:13:40.721" v="1931" actId="680"/>
        <pc:sldMkLst>
          <pc:docMk/>
          <pc:sldMk cId="3546685722" sldId="279"/>
        </pc:sldMkLst>
      </pc:sldChg>
      <pc:sldChg chg="new">
        <pc:chgData name="Radhika Hira" userId="4b6955ce-54dd-49f4-956e-954c29ea0842" providerId="ADAL" clId="{C44DEF2E-9F3D-49E4-8862-12C389EEFCD1}" dt="2024-08-09T18:13:43.132" v="1932" actId="680"/>
        <pc:sldMkLst>
          <pc:docMk/>
          <pc:sldMk cId="3757590152" sldId="280"/>
        </pc:sldMkLst>
      </pc:sldChg>
      <pc:sldChg chg="new del">
        <pc:chgData name="Radhika Hira" userId="4b6955ce-54dd-49f4-956e-954c29ea0842" providerId="ADAL" clId="{C44DEF2E-9F3D-49E4-8862-12C389EEFCD1}" dt="2024-08-09T18:13:46.537" v="1934" actId="47"/>
        <pc:sldMkLst>
          <pc:docMk/>
          <pc:sldMk cId="2298453041" sldId="281"/>
        </pc:sldMkLst>
      </pc:sldChg>
      <pc:sldChg chg="new">
        <pc:chgData name="Radhika Hira" userId="4b6955ce-54dd-49f4-956e-954c29ea0842" providerId="ADAL" clId="{C44DEF2E-9F3D-49E4-8862-12C389EEFCD1}" dt="2024-08-09T18:13:53.393" v="1935" actId="680"/>
        <pc:sldMkLst>
          <pc:docMk/>
          <pc:sldMk cId="3205176699" sldId="281"/>
        </pc:sldMkLst>
      </pc:sldChg>
      <pc:sldChg chg="new">
        <pc:chgData name="Radhika Hira" userId="4b6955ce-54dd-49f4-956e-954c29ea0842" providerId="ADAL" clId="{C44DEF2E-9F3D-49E4-8862-12C389EEFCD1}" dt="2024-08-09T18:13:57.376" v="1936" actId="680"/>
        <pc:sldMkLst>
          <pc:docMk/>
          <pc:sldMk cId="251699776" sldId="282"/>
        </pc:sldMkLst>
      </pc:sldChg>
      <pc:sldChg chg="new">
        <pc:chgData name="Radhika Hira" userId="4b6955ce-54dd-49f4-956e-954c29ea0842" providerId="ADAL" clId="{C44DEF2E-9F3D-49E4-8862-12C389EEFCD1}" dt="2024-08-09T18:13:59.861" v="1937" actId="680"/>
        <pc:sldMkLst>
          <pc:docMk/>
          <pc:sldMk cId="1159684713" sldId="283"/>
        </pc:sldMkLst>
      </pc:sldChg>
      <pc:sldChg chg="new">
        <pc:chgData name="Radhika Hira" userId="4b6955ce-54dd-49f4-956e-954c29ea0842" providerId="ADAL" clId="{C44DEF2E-9F3D-49E4-8862-12C389EEFCD1}" dt="2024-08-09T18:14:02.211" v="1938" actId="680"/>
        <pc:sldMkLst>
          <pc:docMk/>
          <pc:sldMk cId="407977101" sldId="284"/>
        </pc:sldMkLst>
      </pc:sldChg>
      <pc:sldChg chg="new">
        <pc:chgData name="Radhika Hira" userId="4b6955ce-54dd-49f4-956e-954c29ea0842" providerId="ADAL" clId="{C44DEF2E-9F3D-49E4-8862-12C389EEFCD1}" dt="2024-08-09T18:14:04.703" v="1939" actId="680"/>
        <pc:sldMkLst>
          <pc:docMk/>
          <pc:sldMk cId="3260469724" sldId="285"/>
        </pc:sldMkLst>
      </pc:sldChg>
      <pc:sldChg chg="new">
        <pc:chgData name="Radhika Hira" userId="4b6955ce-54dd-49f4-956e-954c29ea0842" providerId="ADAL" clId="{C44DEF2E-9F3D-49E4-8862-12C389EEFCD1}" dt="2024-08-09T18:14:07.999" v="1940" actId="680"/>
        <pc:sldMkLst>
          <pc:docMk/>
          <pc:sldMk cId="1011384888" sldId="286"/>
        </pc:sldMkLst>
      </pc:sldChg>
      <pc:sldChg chg="new">
        <pc:chgData name="Radhika Hira" userId="4b6955ce-54dd-49f4-956e-954c29ea0842" providerId="ADAL" clId="{C44DEF2E-9F3D-49E4-8862-12C389EEFCD1}" dt="2024-08-09T18:14:10.731" v="1941" actId="680"/>
        <pc:sldMkLst>
          <pc:docMk/>
          <pc:sldMk cId="1240363603" sldId="287"/>
        </pc:sldMkLst>
      </pc:sldChg>
      <pc:sldChg chg="new">
        <pc:chgData name="Radhika Hira" userId="4b6955ce-54dd-49f4-956e-954c29ea0842" providerId="ADAL" clId="{C44DEF2E-9F3D-49E4-8862-12C389EEFCD1}" dt="2024-08-09T18:14:13.017" v="1942" actId="680"/>
        <pc:sldMkLst>
          <pc:docMk/>
          <pc:sldMk cId="1284500217" sldId="288"/>
        </pc:sldMkLst>
      </pc:sldChg>
      <pc:sldChg chg="new">
        <pc:chgData name="Radhika Hira" userId="4b6955ce-54dd-49f4-956e-954c29ea0842" providerId="ADAL" clId="{C44DEF2E-9F3D-49E4-8862-12C389EEFCD1}" dt="2024-08-09T18:14:17.147" v="1943" actId="680"/>
        <pc:sldMkLst>
          <pc:docMk/>
          <pc:sldMk cId="2335490578" sldId="289"/>
        </pc:sldMkLst>
      </pc:sldChg>
      <pc:sldMasterChg chg="delSp mod modSldLayout">
        <pc:chgData name="Radhika Hira" userId="4b6955ce-54dd-49f4-956e-954c29ea0842" providerId="ADAL" clId="{C44DEF2E-9F3D-49E4-8862-12C389EEFCD1}" dt="2024-08-08T17:25:55.208" v="65"/>
        <pc:sldMasterMkLst>
          <pc:docMk/>
          <pc:sldMasterMk cId="2460954070" sldId="2147483660"/>
        </pc:sldMasterMkLst>
        <pc:spChg chg="del">
          <ac:chgData name="Radhika Hira" userId="4b6955ce-54dd-49f4-956e-954c29ea0842" providerId="ADAL" clId="{C44DEF2E-9F3D-49E4-8862-12C389EEFCD1}" dt="2024-08-08T17:18:15.087" v="5" actId="478"/>
          <ac:spMkLst>
            <pc:docMk/>
            <pc:sldMasterMk cId="2460954070" sldId="2147483660"/>
            <ac:spMk id="2" creationId="{00000000-0000-0000-0000-000000000000}"/>
          </ac:spMkLst>
        </pc:spChg>
        <pc:spChg chg="del">
          <ac:chgData name="Radhika Hira" userId="4b6955ce-54dd-49f4-956e-954c29ea0842" providerId="ADAL" clId="{C44DEF2E-9F3D-49E4-8862-12C389EEFCD1}" dt="2024-08-08T17:18:15.834" v="6" actId="478"/>
          <ac:spMkLst>
            <pc:docMk/>
            <pc:sldMasterMk cId="2460954070" sldId="2147483660"/>
            <ac:spMk id="3" creationId="{00000000-0000-0000-0000-000000000000}"/>
          </ac:spMkLst>
        </pc:spChg>
        <pc:spChg chg="del">
          <ac:chgData name="Radhika Hira" userId="4b6955ce-54dd-49f4-956e-954c29ea0842" providerId="ADAL" clId="{C44DEF2E-9F3D-49E4-8862-12C389EEFCD1}" dt="2024-08-08T17:18:17.062" v="7" actId="478"/>
          <ac:spMkLst>
            <pc:docMk/>
            <pc:sldMasterMk cId="2460954070" sldId="2147483660"/>
            <ac:spMk id="4" creationId="{00000000-0000-0000-0000-000000000000}"/>
          </ac:spMkLst>
        </pc:spChg>
        <pc:spChg chg="del">
          <ac:chgData name="Radhika Hira" userId="4b6955ce-54dd-49f4-956e-954c29ea0842" providerId="ADAL" clId="{C44DEF2E-9F3D-49E4-8862-12C389EEFCD1}" dt="2024-08-08T17:18:19.149" v="8" actId="478"/>
          <ac:spMkLst>
            <pc:docMk/>
            <pc:sldMasterMk cId="2460954070" sldId="2147483660"/>
            <ac:spMk id="5" creationId="{00000000-0000-0000-0000-000000000000}"/>
          </ac:spMkLst>
        </pc:spChg>
        <pc:spChg chg="del">
          <ac:chgData name="Radhika Hira" userId="4b6955ce-54dd-49f4-956e-954c29ea0842" providerId="ADAL" clId="{C44DEF2E-9F3D-49E4-8862-12C389EEFCD1}" dt="2024-08-08T17:18:20.200" v="9" actId="478"/>
          <ac:spMkLst>
            <pc:docMk/>
            <pc:sldMasterMk cId="2460954070" sldId="2147483660"/>
            <ac:spMk id="6" creationId="{00000000-0000-0000-0000-000000000000}"/>
          </ac:spMkLst>
        </pc:spChg>
        <pc:sldLayoutChg chg="addSp delSp modSp mod">
          <pc:chgData name="Radhika Hira" userId="4b6955ce-54dd-49f4-956e-954c29ea0842" providerId="ADAL" clId="{C44DEF2E-9F3D-49E4-8862-12C389EEFCD1}" dt="2024-08-08T17:25:55.208" v="65"/>
          <pc:sldLayoutMkLst>
            <pc:docMk/>
            <pc:sldMasterMk cId="2460954070" sldId="2147483660"/>
            <pc:sldLayoutMk cId="2385387890" sldId="2147483661"/>
          </pc:sldLayoutMkLst>
          <pc:spChg chg="del">
            <ac:chgData name="Radhika Hira" userId="4b6955ce-54dd-49f4-956e-954c29ea0842" providerId="ADAL" clId="{C44DEF2E-9F3D-49E4-8862-12C389EEFCD1}" dt="2024-08-08T17:18:08.773" v="0" actId="478"/>
            <ac:spMkLst>
              <pc:docMk/>
              <pc:sldMasterMk cId="2460954070" sldId="2147483660"/>
              <pc:sldLayoutMk cId="2385387890" sldId="2147483661"/>
              <ac:spMk id="2" creationId="{00000000-0000-0000-0000-000000000000}"/>
            </ac:spMkLst>
          </pc:spChg>
          <pc:spChg chg="del">
            <ac:chgData name="Radhika Hira" userId="4b6955ce-54dd-49f4-956e-954c29ea0842" providerId="ADAL" clId="{C44DEF2E-9F3D-49E4-8862-12C389EEFCD1}" dt="2024-08-08T17:18:09.546" v="1" actId="478"/>
            <ac:spMkLst>
              <pc:docMk/>
              <pc:sldMasterMk cId="2460954070" sldId="2147483660"/>
              <pc:sldLayoutMk cId="2385387890" sldId="2147483661"/>
              <ac:spMk id="3" creationId="{00000000-0000-0000-0000-000000000000}"/>
            </ac:spMkLst>
          </pc:spChg>
          <pc:spChg chg="del">
            <ac:chgData name="Radhika Hira" userId="4b6955ce-54dd-49f4-956e-954c29ea0842" providerId="ADAL" clId="{C44DEF2E-9F3D-49E4-8862-12C389EEFCD1}" dt="2024-08-08T17:18:10.488" v="2" actId="478"/>
            <ac:spMkLst>
              <pc:docMk/>
              <pc:sldMasterMk cId="2460954070" sldId="2147483660"/>
              <pc:sldLayoutMk cId="2385387890" sldId="2147483661"/>
              <ac:spMk id="4" creationId="{00000000-0000-0000-0000-000000000000}"/>
            </ac:spMkLst>
          </pc:spChg>
          <pc:spChg chg="del">
            <ac:chgData name="Radhika Hira" userId="4b6955ce-54dd-49f4-956e-954c29ea0842" providerId="ADAL" clId="{C44DEF2E-9F3D-49E4-8862-12C389EEFCD1}" dt="2024-08-08T17:18:12.375" v="3" actId="478"/>
            <ac:spMkLst>
              <pc:docMk/>
              <pc:sldMasterMk cId="2460954070" sldId="2147483660"/>
              <pc:sldLayoutMk cId="2385387890" sldId="2147483661"/>
              <ac:spMk id="5" creationId="{00000000-0000-0000-0000-000000000000}"/>
            </ac:spMkLst>
          </pc:spChg>
          <pc:spChg chg="del">
            <ac:chgData name="Radhika Hira" userId="4b6955ce-54dd-49f4-956e-954c29ea0842" providerId="ADAL" clId="{C44DEF2E-9F3D-49E4-8862-12C389EEFCD1}" dt="2024-08-08T17:18:13.191" v="4" actId="478"/>
            <ac:spMkLst>
              <pc:docMk/>
              <pc:sldMasterMk cId="2460954070" sldId="2147483660"/>
              <pc:sldLayoutMk cId="2385387890" sldId="2147483661"/>
              <ac:spMk id="6" creationId="{00000000-0000-0000-0000-000000000000}"/>
            </ac:spMkLst>
          </pc:spChg>
          <pc:spChg chg="add mod">
            <ac:chgData name="Radhika Hira" userId="4b6955ce-54dd-49f4-956e-954c29ea0842" providerId="ADAL" clId="{C44DEF2E-9F3D-49E4-8862-12C389EEFCD1}" dt="2024-08-08T17:18:27.545" v="10"/>
            <ac:spMkLst>
              <pc:docMk/>
              <pc:sldMasterMk cId="2460954070" sldId="2147483660"/>
              <pc:sldLayoutMk cId="2385387890" sldId="2147483661"/>
              <ac:spMk id="7" creationId="{EB4DEAEA-E31E-4FC5-4781-6A710EEF1331}"/>
            </ac:spMkLst>
          </pc:spChg>
          <pc:spChg chg="add mod">
            <ac:chgData name="Radhika Hira" userId="4b6955ce-54dd-49f4-956e-954c29ea0842" providerId="ADAL" clId="{C44DEF2E-9F3D-49E4-8862-12C389EEFCD1}" dt="2024-08-08T17:18:27.545" v="10"/>
            <ac:spMkLst>
              <pc:docMk/>
              <pc:sldMasterMk cId="2460954070" sldId="2147483660"/>
              <pc:sldLayoutMk cId="2385387890" sldId="2147483661"/>
              <ac:spMk id="9" creationId="{67E658D0-B24C-F39D-E894-A573062250C4}"/>
            </ac:spMkLst>
          </pc:spChg>
          <pc:spChg chg="add mod">
            <ac:chgData name="Radhika Hira" userId="4b6955ce-54dd-49f4-956e-954c29ea0842" providerId="ADAL" clId="{C44DEF2E-9F3D-49E4-8862-12C389EEFCD1}" dt="2024-08-08T17:18:27.545" v="10"/>
            <ac:spMkLst>
              <pc:docMk/>
              <pc:sldMasterMk cId="2460954070" sldId="2147483660"/>
              <pc:sldLayoutMk cId="2385387890" sldId="2147483661"/>
              <ac:spMk id="11" creationId="{7926A696-A0B3-84A4-7CD6-4A0C39AB6689}"/>
            </ac:spMkLst>
          </pc:spChg>
          <pc:spChg chg="add mod">
            <ac:chgData name="Radhika Hira" userId="4b6955ce-54dd-49f4-956e-954c29ea0842" providerId="ADAL" clId="{C44DEF2E-9F3D-49E4-8862-12C389EEFCD1}" dt="2024-08-08T17:18:27.545" v="10"/>
            <ac:spMkLst>
              <pc:docMk/>
              <pc:sldMasterMk cId="2460954070" sldId="2147483660"/>
              <pc:sldLayoutMk cId="2385387890" sldId="2147483661"/>
              <ac:spMk id="12" creationId="{C4EF266B-F49F-BF18-4F4A-BAFE735E2014}"/>
            </ac:spMkLst>
          </pc:spChg>
          <pc:spChg chg="add mod">
            <ac:chgData name="Radhika Hira" userId="4b6955ce-54dd-49f4-956e-954c29ea0842" providerId="ADAL" clId="{C44DEF2E-9F3D-49E4-8862-12C389EEFCD1}" dt="2024-08-08T17:18:27.545" v="10"/>
            <ac:spMkLst>
              <pc:docMk/>
              <pc:sldMasterMk cId="2460954070" sldId="2147483660"/>
              <pc:sldLayoutMk cId="2385387890" sldId="2147483661"/>
              <ac:spMk id="13" creationId="{C056297B-D40F-BBDA-FD6C-ED1542090AF5}"/>
            </ac:spMkLst>
          </pc:spChg>
          <pc:spChg chg="add mod">
            <ac:chgData name="Radhika Hira" userId="4b6955ce-54dd-49f4-956e-954c29ea0842" providerId="ADAL" clId="{C44DEF2E-9F3D-49E4-8862-12C389EEFCD1}" dt="2024-08-08T17:18:27.545" v="10"/>
            <ac:spMkLst>
              <pc:docMk/>
              <pc:sldMasterMk cId="2460954070" sldId="2147483660"/>
              <pc:sldLayoutMk cId="2385387890" sldId="2147483661"/>
              <ac:spMk id="14" creationId="{339BA070-4B50-5DCD-2CD1-4314065DA60D}"/>
            </ac:spMkLst>
          </pc:spChg>
          <pc:spChg chg="add del mod">
            <ac:chgData name="Radhika Hira" userId="4b6955ce-54dd-49f4-956e-954c29ea0842" providerId="ADAL" clId="{C44DEF2E-9F3D-49E4-8862-12C389EEFCD1}" dt="2024-08-08T17:25:22.535" v="60" actId="21"/>
            <ac:spMkLst>
              <pc:docMk/>
              <pc:sldMasterMk cId="2460954070" sldId="2147483660"/>
              <pc:sldLayoutMk cId="2385387890" sldId="2147483661"/>
              <ac:spMk id="15" creationId="{5D6AABF9-36F4-AC47-3071-0FB42F01CE70}"/>
            </ac:spMkLst>
          </pc:spChg>
          <pc:spChg chg="add mod">
            <ac:chgData name="Radhika Hira" userId="4b6955ce-54dd-49f4-956e-954c29ea0842" providerId="ADAL" clId="{C44DEF2E-9F3D-49E4-8862-12C389EEFCD1}" dt="2024-08-08T17:25:55.208" v="65"/>
            <ac:spMkLst>
              <pc:docMk/>
              <pc:sldMasterMk cId="2460954070" sldId="2147483660"/>
              <pc:sldLayoutMk cId="2385387890" sldId="2147483661"/>
              <ac:spMk id="20" creationId="{5ECAEF22-B5EE-9500-CD35-33A2BD06A6DF}"/>
            </ac:spMkLst>
          </pc:spChg>
          <pc:spChg chg="add mod">
            <ac:chgData name="Radhika Hira" userId="4b6955ce-54dd-49f4-956e-954c29ea0842" providerId="ADAL" clId="{C44DEF2E-9F3D-49E4-8862-12C389EEFCD1}" dt="2024-08-08T17:25:55.208" v="65"/>
            <ac:spMkLst>
              <pc:docMk/>
              <pc:sldMasterMk cId="2460954070" sldId="2147483660"/>
              <pc:sldLayoutMk cId="2385387890" sldId="2147483661"/>
              <ac:spMk id="22" creationId="{CD251B7E-27B5-3514-AC7C-28EAEBB82DA7}"/>
            </ac:spMkLst>
          </pc:spChg>
          <pc:spChg chg="add mod">
            <ac:chgData name="Radhika Hira" userId="4b6955ce-54dd-49f4-956e-954c29ea0842" providerId="ADAL" clId="{C44DEF2E-9F3D-49E4-8862-12C389EEFCD1}" dt="2024-08-08T17:25:55.208" v="65"/>
            <ac:spMkLst>
              <pc:docMk/>
              <pc:sldMasterMk cId="2460954070" sldId="2147483660"/>
              <pc:sldLayoutMk cId="2385387890" sldId="2147483661"/>
              <ac:spMk id="23" creationId="{F661B01D-27DA-83B5-AD39-F1778EEFB999}"/>
            </ac:spMkLst>
          </pc:spChg>
          <pc:spChg chg="add mod">
            <ac:chgData name="Radhika Hira" userId="4b6955ce-54dd-49f4-956e-954c29ea0842" providerId="ADAL" clId="{C44DEF2E-9F3D-49E4-8862-12C389EEFCD1}" dt="2024-08-08T17:25:55.208" v="65"/>
            <ac:spMkLst>
              <pc:docMk/>
              <pc:sldMasterMk cId="2460954070" sldId="2147483660"/>
              <pc:sldLayoutMk cId="2385387890" sldId="2147483661"/>
              <ac:spMk id="24" creationId="{39F1EA95-1687-7049-642F-7BB0494AD144}"/>
            </ac:spMkLst>
          </pc:spChg>
          <pc:picChg chg="add mod">
            <ac:chgData name="Radhika Hira" userId="4b6955ce-54dd-49f4-956e-954c29ea0842" providerId="ADAL" clId="{C44DEF2E-9F3D-49E4-8862-12C389EEFCD1}" dt="2024-08-08T17:18:27.545" v="10"/>
            <ac:picMkLst>
              <pc:docMk/>
              <pc:sldMasterMk cId="2460954070" sldId="2147483660"/>
              <pc:sldLayoutMk cId="2385387890" sldId="2147483661"/>
              <ac:picMk id="8" creationId="{B652BA08-117B-8E38-025F-C638D1DD46E1}"/>
            </ac:picMkLst>
          </pc:picChg>
          <pc:picChg chg="add del mod">
            <ac:chgData name="Radhika Hira" userId="4b6955ce-54dd-49f4-956e-954c29ea0842" providerId="ADAL" clId="{C44DEF2E-9F3D-49E4-8862-12C389EEFCD1}" dt="2024-08-08T17:22:26.104" v="37" actId="478"/>
            <ac:picMkLst>
              <pc:docMk/>
              <pc:sldMasterMk cId="2460954070" sldId="2147483660"/>
              <pc:sldLayoutMk cId="2385387890" sldId="2147483661"/>
              <ac:picMk id="17" creationId="{BCCAB4FF-B8EE-FF82-D966-AD8ECD01EBAA}"/>
            </ac:picMkLst>
          </pc:picChg>
          <pc:picChg chg="add mod">
            <ac:chgData name="Radhika Hira" userId="4b6955ce-54dd-49f4-956e-954c29ea0842" providerId="ADAL" clId="{C44DEF2E-9F3D-49E4-8862-12C389EEFCD1}" dt="2024-08-08T17:25:55.208" v="65"/>
            <ac:picMkLst>
              <pc:docMk/>
              <pc:sldMasterMk cId="2460954070" sldId="2147483660"/>
              <pc:sldLayoutMk cId="2385387890" sldId="2147483661"/>
              <ac:picMk id="19" creationId="{B9670A95-4AA0-C64F-BE30-99320E3C9719}"/>
            </ac:picMkLst>
          </pc:picChg>
          <pc:cxnChg chg="add mod">
            <ac:chgData name="Radhika Hira" userId="4b6955ce-54dd-49f4-956e-954c29ea0842" providerId="ADAL" clId="{C44DEF2E-9F3D-49E4-8862-12C389EEFCD1}" dt="2024-08-08T17:18:27.545" v="10"/>
            <ac:cxnSpMkLst>
              <pc:docMk/>
              <pc:sldMasterMk cId="2460954070" sldId="2147483660"/>
              <pc:sldLayoutMk cId="2385387890" sldId="2147483661"/>
              <ac:cxnSpMk id="10" creationId="{4E1A4F57-CF35-4256-5AD6-FE7AE51BF7DC}"/>
            </ac:cxnSpMkLst>
          </pc:cxnChg>
          <pc:cxnChg chg="add mod">
            <ac:chgData name="Radhika Hira" userId="4b6955ce-54dd-49f4-956e-954c29ea0842" providerId="ADAL" clId="{C44DEF2E-9F3D-49E4-8862-12C389EEFCD1}" dt="2024-08-08T17:25:55.208" v="65"/>
            <ac:cxnSpMkLst>
              <pc:docMk/>
              <pc:sldMasterMk cId="2460954070" sldId="2147483660"/>
              <pc:sldLayoutMk cId="2385387890" sldId="2147483661"/>
              <ac:cxnSpMk id="21" creationId="{98F0BEBD-3AA4-2111-4583-7E6F39CA4EAD}"/>
            </ac:cxnSpMkLst>
          </pc:cxnChg>
        </pc:sldLayoutChg>
      </pc:sldMasterChg>
      <pc:sldMasterChg chg="modSp addSldLayout delSldLayout modSldLayout sldLayoutOrd">
        <pc:chgData name="Radhika Hira" userId="4b6955ce-54dd-49f4-956e-954c29ea0842" providerId="ADAL" clId="{C44DEF2E-9F3D-49E4-8862-12C389EEFCD1}" dt="2024-08-09T18:15:42.796" v="1945" actId="20578"/>
        <pc:sldMasterMkLst>
          <pc:docMk/>
          <pc:sldMasterMk cId="4038538655" sldId="2147483662"/>
        </pc:sldMasterMkLst>
        <pc:spChg chg="mod">
          <ac:chgData name="Radhika Hira" userId="4b6955ce-54dd-49f4-956e-954c29ea0842" providerId="ADAL" clId="{C44DEF2E-9F3D-49E4-8862-12C389EEFCD1}" dt="2024-08-08T17:25:57.563" v="66"/>
          <ac:spMkLst>
            <pc:docMk/>
            <pc:sldMasterMk cId="4038538655" sldId="2147483662"/>
            <ac:spMk id="2" creationId="{00000000-0000-0000-0000-000000000000}"/>
          </ac:spMkLst>
        </pc:spChg>
        <pc:spChg chg="mod">
          <ac:chgData name="Radhika Hira" userId="4b6955ce-54dd-49f4-956e-954c29ea0842" providerId="ADAL" clId="{C44DEF2E-9F3D-49E4-8862-12C389EEFCD1}" dt="2024-08-08T17:25:57.563" v="66"/>
          <ac:spMkLst>
            <pc:docMk/>
            <pc:sldMasterMk cId="4038538655" sldId="2147483662"/>
            <ac:spMk id="3" creationId="{00000000-0000-0000-0000-000000000000}"/>
          </ac:spMkLst>
        </pc:spChg>
        <pc:spChg chg="mod">
          <ac:chgData name="Radhika Hira" userId="4b6955ce-54dd-49f4-956e-954c29ea0842" providerId="ADAL" clId="{C44DEF2E-9F3D-49E4-8862-12C389EEFCD1}" dt="2024-08-08T17:25:57.563" v="66"/>
          <ac:spMkLst>
            <pc:docMk/>
            <pc:sldMasterMk cId="4038538655" sldId="2147483662"/>
            <ac:spMk id="4" creationId="{00000000-0000-0000-0000-000000000000}"/>
          </ac:spMkLst>
        </pc:spChg>
        <pc:spChg chg="mod">
          <ac:chgData name="Radhika Hira" userId="4b6955ce-54dd-49f4-956e-954c29ea0842" providerId="ADAL" clId="{C44DEF2E-9F3D-49E4-8862-12C389EEFCD1}" dt="2024-08-08T17:25:57.563" v="66"/>
          <ac:spMkLst>
            <pc:docMk/>
            <pc:sldMasterMk cId="4038538655" sldId="2147483662"/>
            <ac:spMk id="5" creationId="{00000000-0000-0000-0000-000000000000}"/>
          </ac:spMkLst>
        </pc:spChg>
        <pc:spChg chg="mod">
          <ac:chgData name="Radhika Hira" userId="4b6955ce-54dd-49f4-956e-954c29ea0842" providerId="ADAL" clId="{C44DEF2E-9F3D-49E4-8862-12C389EEFCD1}" dt="2024-08-08T17:25:57.563" v="66"/>
          <ac:spMkLst>
            <pc:docMk/>
            <pc:sldMasterMk cId="4038538655" sldId="2147483662"/>
            <ac:spMk id="6" creationId="{00000000-0000-0000-0000-000000000000}"/>
          </ac:spMkLst>
        </pc:spChg>
        <pc:sldLayoutChg chg="modSp">
          <pc:chgData name="Radhika Hira" userId="4b6955ce-54dd-49f4-956e-954c29ea0842" providerId="ADAL" clId="{C44DEF2E-9F3D-49E4-8862-12C389EEFCD1}" dt="2024-08-08T17:25:57.563" v="66"/>
          <pc:sldLayoutMkLst>
            <pc:docMk/>
            <pc:sldMasterMk cId="4038538655" sldId="2147483662"/>
            <pc:sldLayoutMk cId="663434124" sldId="2147483663"/>
          </pc:sldLayoutMkLst>
          <pc:spChg chg="mod">
            <ac:chgData name="Radhika Hira" userId="4b6955ce-54dd-49f4-956e-954c29ea0842" providerId="ADAL" clId="{C44DEF2E-9F3D-49E4-8862-12C389EEFCD1}" dt="2024-08-08T17:25:57.563" v="66"/>
            <ac:spMkLst>
              <pc:docMk/>
              <pc:sldMasterMk cId="4038538655" sldId="2147483662"/>
              <pc:sldLayoutMk cId="663434124" sldId="2147483663"/>
              <ac:spMk id="2" creationId="{00000000-0000-0000-0000-000000000000}"/>
            </ac:spMkLst>
          </pc:spChg>
          <pc:spChg chg="mod">
            <ac:chgData name="Radhika Hira" userId="4b6955ce-54dd-49f4-956e-954c29ea0842" providerId="ADAL" clId="{C44DEF2E-9F3D-49E4-8862-12C389EEFCD1}" dt="2024-08-08T17:25:57.563" v="66"/>
            <ac:spMkLst>
              <pc:docMk/>
              <pc:sldMasterMk cId="4038538655" sldId="2147483662"/>
              <pc:sldLayoutMk cId="663434124" sldId="2147483663"/>
              <ac:spMk id="3" creationId="{00000000-0000-0000-0000-000000000000}"/>
            </ac:spMkLst>
          </pc:spChg>
        </pc:sldLayoutChg>
        <pc:sldLayoutChg chg="addSp delSp modSp mod setBg">
          <pc:chgData name="Radhika Hira" userId="4b6955ce-54dd-49f4-956e-954c29ea0842" providerId="ADAL" clId="{C44DEF2E-9F3D-49E4-8862-12C389EEFCD1}" dt="2024-08-08T18:58:55.267" v="1173" actId="2711"/>
          <pc:sldLayoutMkLst>
            <pc:docMk/>
            <pc:sldMasterMk cId="4038538655" sldId="2147483662"/>
            <pc:sldLayoutMk cId="224207270" sldId="2147483665"/>
          </pc:sldLayoutMkLst>
          <pc:spChg chg="del mod">
            <ac:chgData name="Radhika Hira" userId="4b6955ce-54dd-49f4-956e-954c29ea0842" providerId="ADAL" clId="{C44DEF2E-9F3D-49E4-8862-12C389EEFCD1}" dt="2024-08-08T18:35:19.856" v="829" actId="478"/>
            <ac:spMkLst>
              <pc:docMk/>
              <pc:sldMasterMk cId="4038538655" sldId="2147483662"/>
              <pc:sldLayoutMk cId="224207270" sldId="2147483665"/>
              <ac:spMk id="2" creationId="{00000000-0000-0000-0000-000000000000}"/>
            </ac:spMkLst>
          </pc:spChg>
          <pc:spChg chg="del mod">
            <ac:chgData name="Radhika Hira" userId="4b6955ce-54dd-49f4-956e-954c29ea0842" providerId="ADAL" clId="{C44DEF2E-9F3D-49E4-8862-12C389EEFCD1}" dt="2024-08-08T18:35:21.461" v="830" actId="478"/>
            <ac:spMkLst>
              <pc:docMk/>
              <pc:sldMasterMk cId="4038538655" sldId="2147483662"/>
              <pc:sldLayoutMk cId="224207270" sldId="2147483665"/>
              <ac:spMk id="3" creationId="{00000000-0000-0000-0000-000000000000}"/>
            </ac:spMkLst>
          </pc:spChg>
          <pc:spChg chg="del">
            <ac:chgData name="Radhika Hira" userId="4b6955ce-54dd-49f4-956e-954c29ea0842" providerId="ADAL" clId="{C44DEF2E-9F3D-49E4-8862-12C389EEFCD1}" dt="2024-08-08T18:35:23.043" v="831" actId="478"/>
            <ac:spMkLst>
              <pc:docMk/>
              <pc:sldMasterMk cId="4038538655" sldId="2147483662"/>
              <pc:sldLayoutMk cId="224207270" sldId="2147483665"/>
              <ac:spMk id="4" creationId="{00000000-0000-0000-0000-000000000000}"/>
            </ac:spMkLst>
          </pc:spChg>
          <pc:spChg chg="del">
            <ac:chgData name="Radhika Hira" userId="4b6955ce-54dd-49f4-956e-954c29ea0842" providerId="ADAL" clId="{C44DEF2E-9F3D-49E4-8862-12C389EEFCD1}" dt="2024-08-08T18:35:25.462" v="832" actId="478"/>
            <ac:spMkLst>
              <pc:docMk/>
              <pc:sldMasterMk cId="4038538655" sldId="2147483662"/>
              <pc:sldLayoutMk cId="224207270" sldId="2147483665"/>
              <ac:spMk id="5" creationId="{00000000-0000-0000-0000-000000000000}"/>
            </ac:spMkLst>
          </pc:spChg>
          <pc:spChg chg="del">
            <ac:chgData name="Radhika Hira" userId="4b6955ce-54dd-49f4-956e-954c29ea0842" providerId="ADAL" clId="{C44DEF2E-9F3D-49E4-8862-12C389EEFCD1}" dt="2024-08-08T18:35:27.489" v="833" actId="478"/>
            <ac:spMkLst>
              <pc:docMk/>
              <pc:sldMasterMk cId="4038538655" sldId="2147483662"/>
              <pc:sldLayoutMk cId="224207270" sldId="2147483665"/>
              <ac:spMk id="6" creationId="{00000000-0000-0000-0000-000000000000}"/>
            </ac:spMkLst>
          </pc:spChg>
          <pc:spChg chg="add mod">
            <ac:chgData name="Radhika Hira" userId="4b6955ce-54dd-49f4-956e-954c29ea0842" providerId="ADAL" clId="{C44DEF2E-9F3D-49E4-8862-12C389EEFCD1}" dt="2024-08-08T18:44:17.708" v="955" actId="207"/>
            <ac:spMkLst>
              <pc:docMk/>
              <pc:sldMasterMk cId="4038538655" sldId="2147483662"/>
              <pc:sldLayoutMk cId="224207270" sldId="2147483665"/>
              <ac:spMk id="7" creationId="{8CFBB11B-D039-5040-F937-56A0FB2891AE}"/>
            </ac:spMkLst>
          </pc:spChg>
          <pc:spChg chg="add del mod">
            <ac:chgData name="Radhika Hira" userId="4b6955ce-54dd-49f4-956e-954c29ea0842" providerId="ADAL" clId="{C44DEF2E-9F3D-49E4-8862-12C389EEFCD1}" dt="2024-08-08T18:44:55.594" v="997" actId="478"/>
            <ac:spMkLst>
              <pc:docMk/>
              <pc:sldMasterMk cId="4038538655" sldId="2147483662"/>
              <pc:sldLayoutMk cId="224207270" sldId="2147483665"/>
              <ac:spMk id="8" creationId="{44DB89B9-3C7A-472C-1645-FC21D2D2D47A}"/>
            </ac:spMkLst>
          </pc:spChg>
          <pc:spChg chg="add mod">
            <ac:chgData name="Radhika Hira" userId="4b6955ce-54dd-49f4-956e-954c29ea0842" providerId="ADAL" clId="{C44DEF2E-9F3D-49E4-8862-12C389EEFCD1}" dt="2024-08-08T18:44:03.048" v="951" actId="207"/>
            <ac:spMkLst>
              <pc:docMk/>
              <pc:sldMasterMk cId="4038538655" sldId="2147483662"/>
              <pc:sldLayoutMk cId="224207270" sldId="2147483665"/>
              <ac:spMk id="9" creationId="{54DA500B-BB54-FA6D-6A37-5410379B868E}"/>
            </ac:spMkLst>
          </pc:spChg>
          <pc:spChg chg="add del">
            <ac:chgData name="Radhika Hira" userId="4b6955ce-54dd-49f4-956e-954c29ea0842" providerId="ADAL" clId="{C44DEF2E-9F3D-49E4-8862-12C389EEFCD1}" dt="2024-08-08T18:45:11.857" v="998" actId="11529"/>
            <ac:spMkLst>
              <pc:docMk/>
              <pc:sldMasterMk cId="4038538655" sldId="2147483662"/>
              <pc:sldLayoutMk cId="224207270" sldId="2147483665"/>
              <ac:spMk id="10" creationId="{2F616AF3-501F-899B-1AEC-11B036EBCDBC}"/>
            </ac:spMkLst>
          </pc:spChg>
          <pc:spChg chg="add del mod">
            <ac:chgData name="Radhika Hira" userId="4b6955ce-54dd-49f4-956e-954c29ea0842" providerId="ADAL" clId="{C44DEF2E-9F3D-49E4-8862-12C389EEFCD1}" dt="2024-08-08T18:51:27.607" v="1148" actId="478"/>
            <ac:spMkLst>
              <pc:docMk/>
              <pc:sldMasterMk cId="4038538655" sldId="2147483662"/>
              <pc:sldLayoutMk cId="224207270" sldId="2147483665"/>
              <ac:spMk id="11" creationId="{33D44758-6897-9D49-E20E-5C6B32714CE1}"/>
            </ac:spMkLst>
          </pc:spChg>
          <pc:spChg chg="add mod">
            <ac:chgData name="Radhika Hira" userId="4b6955ce-54dd-49f4-956e-954c29ea0842" providerId="ADAL" clId="{C44DEF2E-9F3D-49E4-8862-12C389EEFCD1}" dt="2024-08-08T18:58:55.267" v="1173" actId="2711"/>
            <ac:spMkLst>
              <pc:docMk/>
              <pc:sldMasterMk cId="4038538655" sldId="2147483662"/>
              <pc:sldLayoutMk cId="224207270" sldId="2147483665"/>
              <ac:spMk id="12" creationId="{D0A547CA-447C-9B9F-C2CF-C5D2FBEFD22D}"/>
            </ac:spMkLst>
          </pc:spChg>
        </pc:sldLayoutChg>
        <pc:sldLayoutChg chg="modSp">
          <pc:chgData name="Radhika Hira" userId="4b6955ce-54dd-49f4-956e-954c29ea0842" providerId="ADAL" clId="{C44DEF2E-9F3D-49E4-8862-12C389EEFCD1}" dt="2024-08-08T17:25:57.563" v="66"/>
          <pc:sldLayoutMkLst>
            <pc:docMk/>
            <pc:sldMasterMk cId="4038538655" sldId="2147483662"/>
            <pc:sldLayoutMk cId="4084092721" sldId="2147483666"/>
          </pc:sldLayoutMkLst>
          <pc:spChg chg="mod">
            <ac:chgData name="Radhika Hira" userId="4b6955ce-54dd-49f4-956e-954c29ea0842" providerId="ADAL" clId="{C44DEF2E-9F3D-49E4-8862-12C389EEFCD1}" dt="2024-08-08T17:25:57.563" v="66"/>
            <ac:spMkLst>
              <pc:docMk/>
              <pc:sldMasterMk cId="4038538655" sldId="2147483662"/>
              <pc:sldLayoutMk cId="4084092721" sldId="2147483666"/>
              <ac:spMk id="3" creationId="{00000000-0000-0000-0000-000000000000}"/>
            </ac:spMkLst>
          </pc:spChg>
          <pc:spChg chg="mod">
            <ac:chgData name="Radhika Hira" userId="4b6955ce-54dd-49f4-956e-954c29ea0842" providerId="ADAL" clId="{C44DEF2E-9F3D-49E4-8862-12C389EEFCD1}" dt="2024-08-08T17:25:57.563" v="66"/>
            <ac:spMkLst>
              <pc:docMk/>
              <pc:sldMasterMk cId="4038538655" sldId="2147483662"/>
              <pc:sldLayoutMk cId="4084092721" sldId="2147483666"/>
              <ac:spMk id="4" creationId="{00000000-0000-0000-0000-000000000000}"/>
            </ac:spMkLst>
          </pc:spChg>
        </pc:sldLayoutChg>
        <pc:sldLayoutChg chg="modSp">
          <pc:chgData name="Radhika Hira" userId="4b6955ce-54dd-49f4-956e-954c29ea0842" providerId="ADAL" clId="{C44DEF2E-9F3D-49E4-8862-12C389EEFCD1}" dt="2024-08-08T17:25:57.563" v="66"/>
          <pc:sldLayoutMkLst>
            <pc:docMk/>
            <pc:sldMasterMk cId="4038538655" sldId="2147483662"/>
            <pc:sldLayoutMk cId="2120785086" sldId="2147483667"/>
          </pc:sldLayoutMkLst>
          <pc:spChg chg="mod">
            <ac:chgData name="Radhika Hira" userId="4b6955ce-54dd-49f4-956e-954c29ea0842" providerId="ADAL" clId="{C44DEF2E-9F3D-49E4-8862-12C389EEFCD1}" dt="2024-08-08T17:25:57.563" v="66"/>
            <ac:spMkLst>
              <pc:docMk/>
              <pc:sldMasterMk cId="4038538655" sldId="2147483662"/>
              <pc:sldLayoutMk cId="2120785086" sldId="2147483667"/>
              <ac:spMk id="2" creationId="{00000000-0000-0000-0000-000000000000}"/>
            </ac:spMkLst>
          </pc:spChg>
          <pc:spChg chg="mod">
            <ac:chgData name="Radhika Hira" userId="4b6955ce-54dd-49f4-956e-954c29ea0842" providerId="ADAL" clId="{C44DEF2E-9F3D-49E4-8862-12C389EEFCD1}" dt="2024-08-08T17:25:57.563" v="66"/>
            <ac:spMkLst>
              <pc:docMk/>
              <pc:sldMasterMk cId="4038538655" sldId="2147483662"/>
              <pc:sldLayoutMk cId="2120785086" sldId="2147483667"/>
              <ac:spMk id="3" creationId="{00000000-0000-0000-0000-000000000000}"/>
            </ac:spMkLst>
          </pc:spChg>
          <pc:spChg chg="mod">
            <ac:chgData name="Radhika Hira" userId="4b6955ce-54dd-49f4-956e-954c29ea0842" providerId="ADAL" clId="{C44DEF2E-9F3D-49E4-8862-12C389EEFCD1}" dt="2024-08-08T17:25:57.563" v="66"/>
            <ac:spMkLst>
              <pc:docMk/>
              <pc:sldMasterMk cId="4038538655" sldId="2147483662"/>
              <pc:sldLayoutMk cId="2120785086" sldId="2147483667"/>
              <ac:spMk id="4" creationId="{00000000-0000-0000-0000-000000000000}"/>
            </ac:spMkLst>
          </pc:spChg>
          <pc:spChg chg="mod">
            <ac:chgData name="Radhika Hira" userId="4b6955ce-54dd-49f4-956e-954c29ea0842" providerId="ADAL" clId="{C44DEF2E-9F3D-49E4-8862-12C389EEFCD1}" dt="2024-08-08T17:25:57.563" v="66"/>
            <ac:spMkLst>
              <pc:docMk/>
              <pc:sldMasterMk cId="4038538655" sldId="2147483662"/>
              <pc:sldLayoutMk cId="2120785086" sldId="2147483667"/>
              <ac:spMk id="5" creationId="{00000000-0000-0000-0000-000000000000}"/>
            </ac:spMkLst>
          </pc:spChg>
          <pc:spChg chg="mod">
            <ac:chgData name="Radhika Hira" userId="4b6955ce-54dd-49f4-956e-954c29ea0842" providerId="ADAL" clId="{C44DEF2E-9F3D-49E4-8862-12C389EEFCD1}" dt="2024-08-08T17:25:57.563" v="66"/>
            <ac:spMkLst>
              <pc:docMk/>
              <pc:sldMasterMk cId="4038538655" sldId="2147483662"/>
              <pc:sldLayoutMk cId="2120785086" sldId="2147483667"/>
              <ac:spMk id="6" creationId="{00000000-0000-0000-0000-000000000000}"/>
            </ac:spMkLst>
          </pc:spChg>
        </pc:sldLayoutChg>
        <pc:sldLayoutChg chg="modSp">
          <pc:chgData name="Radhika Hira" userId="4b6955ce-54dd-49f4-956e-954c29ea0842" providerId="ADAL" clId="{C44DEF2E-9F3D-49E4-8862-12C389EEFCD1}" dt="2024-08-08T17:25:57.563" v="66"/>
          <pc:sldLayoutMkLst>
            <pc:docMk/>
            <pc:sldMasterMk cId="4038538655" sldId="2147483662"/>
            <pc:sldLayoutMk cId="672815315" sldId="2147483670"/>
          </pc:sldLayoutMkLst>
          <pc:spChg chg="mod">
            <ac:chgData name="Radhika Hira" userId="4b6955ce-54dd-49f4-956e-954c29ea0842" providerId="ADAL" clId="{C44DEF2E-9F3D-49E4-8862-12C389EEFCD1}" dt="2024-08-08T17:25:57.563" v="66"/>
            <ac:spMkLst>
              <pc:docMk/>
              <pc:sldMasterMk cId="4038538655" sldId="2147483662"/>
              <pc:sldLayoutMk cId="672815315" sldId="2147483670"/>
              <ac:spMk id="2" creationId="{00000000-0000-0000-0000-000000000000}"/>
            </ac:spMkLst>
          </pc:spChg>
          <pc:spChg chg="mod">
            <ac:chgData name="Radhika Hira" userId="4b6955ce-54dd-49f4-956e-954c29ea0842" providerId="ADAL" clId="{C44DEF2E-9F3D-49E4-8862-12C389EEFCD1}" dt="2024-08-08T17:25:57.563" v="66"/>
            <ac:spMkLst>
              <pc:docMk/>
              <pc:sldMasterMk cId="4038538655" sldId="2147483662"/>
              <pc:sldLayoutMk cId="672815315" sldId="2147483670"/>
              <ac:spMk id="3" creationId="{00000000-0000-0000-0000-000000000000}"/>
            </ac:spMkLst>
          </pc:spChg>
          <pc:spChg chg="mod">
            <ac:chgData name="Radhika Hira" userId="4b6955ce-54dd-49f4-956e-954c29ea0842" providerId="ADAL" clId="{C44DEF2E-9F3D-49E4-8862-12C389EEFCD1}" dt="2024-08-08T17:25:57.563" v="66"/>
            <ac:spMkLst>
              <pc:docMk/>
              <pc:sldMasterMk cId="4038538655" sldId="2147483662"/>
              <pc:sldLayoutMk cId="672815315" sldId="2147483670"/>
              <ac:spMk id="4" creationId="{00000000-0000-0000-0000-000000000000}"/>
            </ac:spMkLst>
          </pc:spChg>
        </pc:sldLayoutChg>
        <pc:sldLayoutChg chg="modSp">
          <pc:chgData name="Radhika Hira" userId="4b6955ce-54dd-49f4-956e-954c29ea0842" providerId="ADAL" clId="{C44DEF2E-9F3D-49E4-8862-12C389EEFCD1}" dt="2024-08-08T17:25:57.563" v="66"/>
          <pc:sldLayoutMkLst>
            <pc:docMk/>
            <pc:sldMasterMk cId="4038538655" sldId="2147483662"/>
            <pc:sldLayoutMk cId="3755449631" sldId="2147483671"/>
          </pc:sldLayoutMkLst>
          <pc:spChg chg="mod">
            <ac:chgData name="Radhika Hira" userId="4b6955ce-54dd-49f4-956e-954c29ea0842" providerId="ADAL" clId="{C44DEF2E-9F3D-49E4-8862-12C389EEFCD1}" dt="2024-08-08T17:25:57.563" v="66"/>
            <ac:spMkLst>
              <pc:docMk/>
              <pc:sldMasterMk cId="4038538655" sldId="2147483662"/>
              <pc:sldLayoutMk cId="3755449631" sldId="2147483671"/>
              <ac:spMk id="2" creationId="{00000000-0000-0000-0000-000000000000}"/>
            </ac:spMkLst>
          </pc:spChg>
          <pc:spChg chg="mod">
            <ac:chgData name="Radhika Hira" userId="4b6955ce-54dd-49f4-956e-954c29ea0842" providerId="ADAL" clId="{C44DEF2E-9F3D-49E4-8862-12C389EEFCD1}" dt="2024-08-08T17:25:57.563" v="66"/>
            <ac:spMkLst>
              <pc:docMk/>
              <pc:sldMasterMk cId="4038538655" sldId="2147483662"/>
              <pc:sldLayoutMk cId="3755449631" sldId="2147483671"/>
              <ac:spMk id="3" creationId="{00000000-0000-0000-0000-000000000000}"/>
            </ac:spMkLst>
          </pc:spChg>
          <pc:spChg chg="mod">
            <ac:chgData name="Radhika Hira" userId="4b6955ce-54dd-49f4-956e-954c29ea0842" providerId="ADAL" clId="{C44DEF2E-9F3D-49E4-8862-12C389EEFCD1}" dt="2024-08-08T17:25:57.563" v="66"/>
            <ac:spMkLst>
              <pc:docMk/>
              <pc:sldMasterMk cId="4038538655" sldId="2147483662"/>
              <pc:sldLayoutMk cId="3755449631" sldId="2147483671"/>
              <ac:spMk id="4" creationId="{00000000-0000-0000-0000-000000000000}"/>
            </ac:spMkLst>
          </pc:spChg>
        </pc:sldLayoutChg>
        <pc:sldLayoutChg chg="addSp delSp modSp mod setBg">
          <pc:chgData name="Radhika Hira" userId="4b6955ce-54dd-49f4-956e-954c29ea0842" providerId="ADAL" clId="{C44DEF2E-9F3D-49E4-8862-12C389EEFCD1}" dt="2024-08-08T19:05:16.344" v="1386" actId="1036"/>
          <pc:sldLayoutMkLst>
            <pc:docMk/>
            <pc:sldMasterMk cId="4038538655" sldId="2147483662"/>
            <pc:sldLayoutMk cId="3311130534" sldId="2147483673"/>
          </pc:sldLayoutMkLst>
          <pc:spChg chg="del mod">
            <ac:chgData name="Radhika Hira" userId="4b6955ce-54dd-49f4-956e-954c29ea0842" providerId="ADAL" clId="{C44DEF2E-9F3D-49E4-8862-12C389EEFCD1}" dt="2024-08-08T18:51:52.921" v="1151" actId="478"/>
            <ac:spMkLst>
              <pc:docMk/>
              <pc:sldMasterMk cId="4038538655" sldId="2147483662"/>
              <pc:sldLayoutMk cId="3311130534" sldId="2147483673"/>
              <ac:spMk id="2" creationId="{00000000-0000-0000-0000-000000000000}"/>
            </ac:spMkLst>
          </pc:spChg>
          <pc:spChg chg="del mod">
            <ac:chgData name="Radhika Hira" userId="4b6955ce-54dd-49f4-956e-954c29ea0842" providerId="ADAL" clId="{C44DEF2E-9F3D-49E4-8862-12C389EEFCD1}" dt="2024-08-08T18:51:51.084" v="1150" actId="478"/>
            <ac:spMkLst>
              <pc:docMk/>
              <pc:sldMasterMk cId="4038538655" sldId="2147483662"/>
              <pc:sldLayoutMk cId="3311130534" sldId="2147483673"/>
              <ac:spMk id="3" creationId="{00000000-0000-0000-0000-000000000000}"/>
            </ac:spMkLst>
          </pc:spChg>
          <pc:spChg chg="del">
            <ac:chgData name="Radhika Hira" userId="4b6955ce-54dd-49f4-956e-954c29ea0842" providerId="ADAL" clId="{C44DEF2E-9F3D-49E4-8862-12C389EEFCD1}" dt="2024-08-08T18:51:54.663" v="1152" actId="478"/>
            <ac:spMkLst>
              <pc:docMk/>
              <pc:sldMasterMk cId="4038538655" sldId="2147483662"/>
              <pc:sldLayoutMk cId="3311130534" sldId="2147483673"/>
              <ac:spMk id="4" creationId="{00000000-0000-0000-0000-000000000000}"/>
            </ac:spMkLst>
          </pc:spChg>
          <pc:spChg chg="del">
            <ac:chgData name="Radhika Hira" userId="4b6955ce-54dd-49f4-956e-954c29ea0842" providerId="ADAL" clId="{C44DEF2E-9F3D-49E4-8862-12C389EEFCD1}" dt="2024-08-08T18:51:55.589" v="1153" actId="478"/>
            <ac:spMkLst>
              <pc:docMk/>
              <pc:sldMasterMk cId="4038538655" sldId="2147483662"/>
              <pc:sldLayoutMk cId="3311130534" sldId="2147483673"/>
              <ac:spMk id="5" creationId="{00000000-0000-0000-0000-000000000000}"/>
            </ac:spMkLst>
          </pc:spChg>
          <pc:spChg chg="del">
            <ac:chgData name="Radhika Hira" userId="4b6955ce-54dd-49f4-956e-954c29ea0842" providerId="ADAL" clId="{C44DEF2E-9F3D-49E4-8862-12C389EEFCD1}" dt="2024-08-08T18:51:56.656" v="1154" actId="478"/>
            <ac:spMkLst>
              <pc:docMk/>
              <pc:sldMasterMk cId="4038538655" sldId="2147483662"/>
              <pc:sldLayoutMk cId="3311130534" sldId="2147483673"/>
              <ac:spMk id="6" creationId="{00000000-0000-0000-0000-000000000000}"/>
            </ac:spMkLst>
          </pc:spChg>
          <pc:spChg chg="add del mod">
            <ac:chgData name="Radhika Hira" userId="4b6955ce-54dd-49f4-956e-954c29ea0842" providerId="ADAL" clId="{C44DEF2E-9F3D-49E4-8862-12C389EEFCD1}" dt="2024-08-08T19:03:02.699" v="1290" actId="478"/>
            <ac:spMkLst>
              <pc:docMk/>
              <pc:sldMasterMk cId="4038538655" sldId="2147483662"/>
              <pc:sldLayoutMk cId="3311130534" sldId="2147483673"/>
              <ac:spMk id="7" creationId="{578B2E08-F4E2-2D7C-A1EB-626305892032}"/>
            </ac:spMkLst>
          </pc:spChg>
          <pc:spChg chg="add mod">
            <ac:chgData name="Radhika Hira" userId="4b6955ce-54dd-49f4-956e-954c29ea0842" providerId="ADAL" clId="{C44DEF2E-9F3D-49E4-8862-12C389EEFCD1}" dt="2024-08-08T19:01:36.914" v="1229" actId="164"/>
            <ac:spMkLst>
              <pc:docMk/>
              <pc:sldMasterMk cId="4038538655" sldId="2147483662"/>
              <pc:sldLayoutMk cId="3311130534" sldId="2147483673"/>
              <ac:spMk id="8" creationId="{0F27B410-D2AA-C1C1-49B6-3FC56957437A}"/>
            </ac:spMkLst>
          </pc:spChg>
          <pc:spChg chg="add mod">
            <ac:chgData name="Radhika Hira" userId="4b6955ce-54dd-49f4-956e-954c29ea0842" providerId="ADAL" clId="{C44DEF2E-9F3D-49E4-8862-12C389EEFCD1}" dt="2024-08-08T19:05:16.344" v="1386" actId="1036"/>
            <ac:spMkLst>
              <pc:docMk/>
              <pc:sldMasterMk cId="4038538655" sldId="2147483662"/>
              <pc:sldLayoutMk cId="3311130534" sldId="2147483673"/>
              <ac:spMk id="9" creationId="{FE323686-794A-6347-7219-560B7977790B}"/>
            </ac:spMkLst>
          </pc:spChg>
          <pc:spChg chg="add del mod">
            <ac:chgData name="Radhika Hira" userId="4b6955ce-54dd-49f4-956e-954c29ea0842" providerId="ADAL" clId="{C44DEF2E-9F3D-49E4-8862-12C389EEFCD1}" dt="2024-08-08T19:03:01.323" v="1289" actId="21"/>
            <ac:spMkLst>
              <pc:docMk/>
              <pc:sldMasterMk cId="4038538655" sldId="2147483662"/>
              <pc:sldLayoutMk cId="3311130534" sldId="2147483673"/>
              <ac:spMk id="13" creationId="{6CC993A5-7802-B9D8-4390-B6CA1C1E4120}"/>
            </ac:spMkLst>
          </pc:spChg>
          <pc:spChg chg="add mod">
            <ac:chgData name="Radhika Hira" userId="4b6955ce-54dd-49f4-956e-954c29ea0842" providerId="ADAL" clId="{C44DEF2E-9F3D-49E4-8862-12C389EEFCD1}" dt="2024-08-08T19:03:02.884" v="1291"/>
            <ac:spMkLst>
              <pc:docMk/>
              <pc:sldMasterMk cId="4038538655" sldId="2147483662"/>
              <pc:sldLayoutMk cId="3311130534" sldId="2147483673"/>
              <ac:spMk id="14" creationId="{6CC993A5-7802-B9D8-4390-B6CA1C1E4120}"/>
            </ac:spMkLst>
          </pc:spChg>
          <pc:spChg chg="add mod">
            <ac:chgData name="Radhika Hira" userId="4b6955ce-54dd-49f4-956e-954c29ea0842" providerId="ADAL" clId="{C44DEF2E-9F3D-49E4-8862-12C389EEFCD1}" dt="2024-08-08T19:05:12.457" v="1380" actId="555"/>
            <ac:spMkLst>
              <pc:docMk/>
              <pc:sldMasterMk cId="4038538655" sldId="2147483662"/>
              <pc:sldLayoutMk cId="3311130534" sldId="2147483673"/>
              <ac:spMk id="15" creationId="{2E026164-22FD-E9C5-4D1B-F87913DCD45F}"/>
            </ac:spMkLst>
          </pc:spChg>
          <pc:grpChg chg="add mod">
            <ac:chgData name="Radhika Hira" userId="4b6955ce-54dd-49f4-956e-954c29ea0842" providerId="ADAL" clId="{C44DEF2E-9F3D-49E4-8862-12C389EEFCD1}" dt="2024-08-08T19:05:12.457" v="1380" actId="555"/>
            <ac:grpSpMkLst>
              <pc:docMk/>
              <pc:sldMasterMk cId="4038538655" sldId="2147483662"/>
              <pc:sldLayoutMk cId="3311130534" sldId="2147483673"/>
              <ac:grpSpMk id="12" creationId="{10659892-8916-382D-C299-535A585AC79F}"/>
            </ac:grpSpMkLst>
          </pc:grpChg>
          <pc:picChg chg="add mod">
            <ac:chgData name="Radhika Hira" userId="4b6955ce-54dd-49f4-956e-954c29ea0842" providerId="ADAL" clId="{C44DEF2E-9F3D-49E4-8862-12C389EEFCD1}" dt="2024-08-08T19:01:36.914" v="1229" actId="164"/>
            <ac:picMkLst>
              <pc:docMk/>
              <pc:sldMasterMk cId="4038538655" sldId="2147483662"/>
              <pc:sldLayoutMk cId="3311130534" sldId="2147483673"/>
              <ac:picMk id="11" creationId="{94C05C88-1A3D-1C9A-95F4-4694B52EBFF5}"/>
            </ac:picMkLst>
          </pc:picChg>
        </pc:sldLayoutChg>
        <pc:sldLayoutChg chg="addSp delSp modSp del mod ord">
          <pc:chgData name="Radhika Hira" userId="4b6955ce-54dd-49f4-956e-954c29ea0842" providerId="ADAL" clId="{C44DEF2E-9F3D-49E4-8862-12C389EEFCD1}" dt="2024-08-09T18:13:02.905" v="1914" actId="47"/>
          <pc:sldLayoutMkLst>
            <pc:docMk/>
            <pc:sldMasterMk cId="4038538655" sldId="2147483662"/>
            <pc:sldLayoutMk cId="2502030313" sldId="2147483674"/>
          </pc:sldLayoutMkLst>
          <pc:spChg chg="add mod topLvl">
            <ac:chgData name="Radhika Hira" userId="4b6955ce-54dd-49f4-956e-954c29ea0842" providerId="ADAL" clId="{C44DEF2E-9F3D-49E4-8862-12C389EEFCD1}" dt="2024-08-09T18:07:32.965" v="1883" actId="165"/>
            <ac:spMkLst>
              <pc:docMk/>
              <pc:sldMasterMk cId="4038538655" sldId="2147483662"/>
              <pc:sldLayoutMk cId="2502030313" sldId="2147483674"/>
              <ac:spMk id="4" creationId="{94AC1152-6368-B612-CD41-16D1F3B094E9}"/>
            </ac:spMkLst>
          </pc:spChg>
          <pc:spChg chg="add mod">
            <ac:chgData name="Radhika Hira" userId="4b6955ce-54dd-49f4-956e-954c29ea0842" providerId="ADAL" clId="{C44DEF2E-9F3D-49E4-8862-12C389EEFCD1}" dt="2024-08-08T17:55:53.818" v="714" actId="1037"/>
            <ac:spMkLst>
              <pc:docMk/>
              <pc:sldMasterMk cId="4038538655" sldId="2147483662"/>
              <pc:sldLayoutMk cId="2502030313" sldId="2147483674"/>
              <ac:spMk id="9" creationId="{D5F265EC-DE22-97FF-B70A-C95C893C4F37}"/>
            </ac:spMkLst>
          </pc:spChg>
          <pc:spChg chg="add mod">
            <ac:chgData name="Radhika Hira" userId="4b6955ce-54dd-49f4-956e-954c29ea0842" providerId="ADAL" clId="{C44DEF2E-9F3D-49E4-8862-12C389EEFCD1}" dt="2024-08-08T19:09:27.669" v="1460" actId="207"/>
            <ac:spMkLst>
              <pc:docMk/>
              <pc:sldMasterMk cId="4038538655" sldId="2147483662"/>
              <pc:sldLayoutMk cId="2502030313" sldId="2147483674"/>
              <ac:spMk id="10" creationId="{E079151B-7310-1DDD-CAD1-CD7F6C1B8FAA}"/>
            </ac:spMkLst>
          </pc:spChg>
          <pc:spChg chg="add mod">
            <ac:chgData name="Radhika Hira" userId="4b6955ce-54dd-49f4-956e-954c29ea0842" providerId="ADAL" clId="{C44DEF2E-9F3D-49E4-8862-12C389EEFCD1}" dt="2024-08-08T19:09:25.492" v="1459" actId="207"/>
            <ac:spMkLst>
              <pc:docMk/>
              <pc:sldMasterMk cId="4038538655" sldId="2147483662"/>
              <pc:sldLayoutMk cId="2502030313" sldId="2147483674"/>
              <ac:spMk id="11" creationId="{F33115F0-F883-B960-1F07-32C1A5C49593}"/>
            </ac:spMkLst>
          </pc:spChg>
          <pc:spChg chg="add mod">
            <ac:chgData name="Radhika Hira" userId="4b6955ce-54dd-49f4-956e-954c29ea0842" providerId="ADAL" clId="{C44DEF2E-9F3D-49E4-8862-12C389EEFCD1}" dt="2024-08-08T19:09:37.150" v="1462" actId="207"/>
            <ac:spMkLst>
              <pc:docMk/>
              <pc:sldMasterMk cId="4038538655" sldId="2147483662"/>
              <pc:sldLayoutMk cId="2502030313" sldId="2147483674"/>
              <ac:spMk id="12" creationId="{64533381-7C89-52B0-8C9B-91038A2D83FC}"/>
            </ac:spMkLst>
          </pc:spChg>
          <pc:spChg chg="add mod">
            <ac:chgData name="Radhika Hira" userId="4b6955ce-54dd-49f4-956e-954c29ea0842" providerId="ADAL" clId="{C44DEF2E-9F3D-49E4-8862-12C389EEFCD1}" dt="2024-08-08T17:56:51.460" v="725"/>
            <ac:spMkLst>
              <pc:docMk/>
              <pc:sldMasterMk cId="4038538655" sldId="2147483662"/>
              <pc:sldLayoutMk cId="2502030313" sldId="2147483674"/>
              <ac:spMk id="13" creationId="{6B3C8522-A97A-815F-81EB-07BC10BDC7B1}"/>
            </ac:spMkLst>
          </pc:spChg>
          <pc:spChg chg="add mod">
            <ac:chgData name="Radhika Hira" userId="4b6955ce-54dd-49f4-956e-954c29ea0842" providerId="ADAL" clId="{C44DEF2E-9F3D-49E4-8862-12C389EEFCD1}" dt="2024-08-08T17:56:51.460" v="725"/>
            <ac:spMkLst>
              <pc:docMk/>
              <pc:sldMasterMk cId="4038538655" sldId="2147483662"/>
              <pc:sldLayoutMk cId="2502030313" sldId="2147483674"/>
              <ac:spMk id="14" creationId="{6F8AED51-CD82-2F25-8F56-69816100CEEE}"/>
            </ac:spMkLst>
          </pc:spChg>
          <pc:spChg chg="add del mod ord">
            <ac:chgData name="Radhika Hira" userId="4b6955ce-54dd-49f4-956e-954c29ea0842" providerId="ADAL" clId="{C44DEF2E-9F3D-49E4-8862-12C389EEFCD1}" dt="2024-08-08T19:26:45.192" v="1693" actId="21"/>
            <ac:spMkLst>
              <pc:docMk/>
              <pc:sldMasterMk cId="4038538655" sldId="2147483662"/>
              <pc:sldLayoutMk cId="2502030313" sldId="2147483674"/>
              <ac:spMk id="15" creationId="{5D6AABF9-36F4-AC47-3071-0FB42F01CE70}"/>
            </ac:spMkLst>
          </pc:spChg>
          <pc:spChg chg="add mod">
            <ac:chgData name="Radhika Hira" userId="4b6955ce-54dd-49f4-956e-954c29ea0842" providerId="ADAL" clId="{C44DEF2E-9F3D-49E4-8862-12C389EEFCD1}" dt="2024-08-08T17:56:51.460" v="725"/>
            <ac:spMkLst>
              <pc:docMk/>
              <pc:sldMasterMk cId="4038538655" sldId="2147483662"/>
              <pc:sldLayoutMk cId="2502030313" sldId="2147483674"/>
              <ac:spMk id="16" creationId="{1270A694-EA2D-F5A2-7111-8BAD7913D895}"/>
            </ac:spMkLst>
          </pc:spChg>
          <pc:spChg chg="add mod ord">
            <ac:chgData name="Radhika Hira" userId="4b6955ce-54dd-49f4-956e-954c29ea0842" providerId="ADAL" clId="{C44DEF2E-9F3D-49E4-8862-12C389EEFCD1}" dt="2024-08-08T19:26:57.020" v="1696" actId="167"/>
            <ac:spMkLst>
              <pc:docMk/>
              <pc:sldMasterMk cId="4038538655" sldId="2147483662"/>
              <pc:sldLayoutMk cId="2502030313" sldId="2147483674"/>
              <ac:spMk id="18" creationId="{5D6AABF9-36F4-AC47-3071-0FB42F01CE70}"/>
            </ac:spMkLst>
          </pc:spChg>
          <pc:spChg chg="del mod">
            <ac:chgData name="Radhika Hira" userId="4b6955ce-54dd-49f4-956e-954c29ea0842" providerId="ADAL" clId="{C44DEF2E-9F3D-49E4-8862-12C389EEFCD1}" dt="2024-08-08T17:52:27.625" v="641" actId="478"/>
            <ac:spMkLst>
              <pc:docMk/>
              <pc:sldMasterMk cId="4038538655" sldId="2147483662"/>
              <pc:sldLayoutMk cId="2502030313" sldId="2147483674"/>
              <ac:spMk id="20" creationId="{5ECAEF22-B5EE-9500-CD35-33A2BD06A6DF}"/>
            </ac:spMkLst>
          </pc:spChg>
          <pc:spChg chg="del mod">
            <ac:chgData name="Radhika Hira" userId="4b6955ce-54dd-49f4-956e-954c29ea0842" providerId="ADAL" clId="{C44DEF2E-9F3D-49E4-8862-12C389EEFCD1}" dt="2024-08-08T17:54:36.935" v="693" actId="478"/>
            <ac:spMkLst>
              <pc:docMk/>
              <pc:sldMasterMk cId="4038538655" sldId="2147483662"/>
              <pc:sldLayoutMk cId="2502030313" sldId="2147483674"/>
              <ac:spMk id="22" creationId="{CD251B7E-27B5-3514-AC7C-28EAEBB82DA7}"/>
            </ac:spMkLst>
          </pc:spChg>
          <pc:spChg chg="del mod">
            <ac:chgData name="Radhika Hira" userId="4b6955ce-54dd-49f4-956e-954c29ea0842" providerId="ADAL" clId="{C44DEF2E-9F3D-49E4-8862-12C389EEFCD1}" dt="2024-08-08T17:54:35.693" v="692" actId="478"/>
            <ac:spMkLst>
              <pc:docMk/>
              <pc:sldMasterMk cId="4038538655" sldId="2147483662"/>
              <pc:sldLayoutMk cId="2502030313" sldId="2147483674"/>
              <ac:spMk id="23" creationId="{F661B01D-27DA-83B5-AD39-F1778EEFB999}"/>
            </ac:spMkLst>
          </pc:spChg>
          <pc:spChg chg="del mod">
            <ac:chgData name="Radhika Hira" userId="4b6955ce-54dd-49f4-956e-954c29ea0842" providerId="ADAL" clId="{C44DEF2E-9F3D-49E4-8862-12C389EEFCD1}" dt="2024-08-08T17:54:38.281" v="694" actId="478"/>
            <ac:spMkLst>
              <pc:docMk/>
              <pc:sldMasterMk cId="4038538655" sldId="2147483662"/>
              <pc:sldLayoutMk cId="2502030313" sldId="2147483674"/>
              <ac:spMk id="24" creationId="{39F1EA95-1687-7049-642F-7BB0494AD144}"/>
            </ac:spMkLst>
          </pc:spChg>
          <pc:grpChg chg="add del mod">
            <ac:chgData name="Radhika Hira" userId="4b6955ce-54dd-49f4-956e-954c29ea0842" providerId="ADAL" clId="{C44DEF2E-9F3D-49E4-8862-12C389EEFCD1}" dt="2024-08-08T19:26:05.595" v="1687" actId="165"/>
            <ac:grpSpMkLst>
              <pc:docMk/>
              <pc:sldMasterMk cId="4038538655" sldId="2147483662"/>
              <pc:sldLayoutMk cId="2502030313" sldId="2147483674"/>
              <ac:grpSpMk id="6" creationId="{E780E13B-4401-9265-BADB-8076D5642DE6}"/>
            </ac:grpSpMkLst>
          </pc:grpChg>
          <pc:grpChg chg="add del mod">
            <ac:chgData name="Radhika Hira" userId="4b6955ce-54dd-49f4-956e-954c29ea0842" providerId="ADAL" clId="{C44DEF2E-9F3D-49E4-8862-12C389EEFCD1}" dt="2024-08-09T18:07:32.965" v="1883" actId="165"/>
            <ac:grpSpMkLst>
              <pc:docMk/>
              <pc:sldMasterMk cId="4038538655" sldId="2147483662"/>
              <pc:sldLayoutMk cId="2502030313" sldId="2147483674"/>
              <ac:grpSpMk id="17" creationId="{80D7F60B-EBA0-F899-FC4E-249B67BB1DAA}"/>
            </ac:grpSpMkLst>
          </pc:grpChg>
          <pc:picChg chg="add del mod ord">
            <ac:chgData name="Radhika Hira" userId="4b6955ce-54dd-49f4-956e-954c29ea0842" providerId="ADAL" clId="{C44DEF2E-9F3D-49E4-8862-12C389EEFCD1}" dt="2024-08-09T18:02:00.659" v="1782" actId="478"/>
            <ac:picMkLst>
              <pc:docMk/>
              <pc:sldMasterMk cId="4038538655" sldId="2147483662"/>
              <pc:sldLayoutMk cId="2502030313" sldId="2147483674"/>
              <ac:picMk id="3" creationId="{54EB5ED0-EF98-E8E4-5255-66474D3DBF5A}"/>
            </ac:picMkLst>
          </pc:picChg>
          <pc:picChg chg="add mod topLvl">
            <ac:chgData name="Radhika Hira" userId="4b6955ce-54dd-49f4-956e-954c29ea0842" providerId="ADAL" clId="{C44DEF2E-9F3D-49E4-8862-12C389EEFCD1}" dt="2024-08-09T18:07:34.223" v="1884" actId="1038"/>
            <ac:picMkLst>
              <pc:docMk/>
              <pc:sldMasterMk cId="4038538655" sldId="2147483662"/>
              <pc:sldLayoutMk cId="2502030313" sldId="2147483674"/>
              <ac:picMk id="5" creationId="{B9670A95-4AA0-C64F-BE30-99320E3C9719}"/>
            </ac:picMkLst>
          </pc:picChg>
          <pc:picChg chg="add del mod">
            <ac:chgData name="Radhika Hira" userId="4b6955ce-54dd-49f4-956e-954c29ea0842" providerId="ADAL" clId="{C44DEF2E-9F3D-49E4-8862-12C389EEFCD1}" dt="2024-08-09T18:01:59.223" v="1781" actId="21"/>
            <ac:picMkLst>
              <pc:docMk/>
              <pc:sldMasterMk cId="4038538655" sldId="2147483662"/>
              <pc:sldLayoutMk cId="2502030313" sldId="2147483674"/>
              <ac:picMk id="6" creationId="{A687007D-A376-C153-FD6A-E712C98FB1A9}"/>
            </ac:picMkLst>
          </pc:picChg>
          <pc:picChg chg="add del mod">
            <ac:chgData name="Radhika Hira" userId="4b6955ce-54dd-49f4-956e-954c29ea0842" providerId="ADAL" clId="{C44DEF2E-9F3D-49E4-8862-12C389EEFCD1}" dt="2024-08-09T18:02:01.846" v="1783" actId="478"/>
            <ac:picMkLst>
              <pc:docMk/>
              <pc:sldMasterMk cId="4038538655" sldId="2147483662"/>
              <pc:sldLayoutMk cId="2502030313" sldId="2147483674"/>
              <ac:picMk id="7" creationId="{24597F21-B1DE-169B-A7D8-23BBB677EEFB}"/>
            </ac:picMkLst>
          </pc:picChg>
          <pc:picChg chg="add del mod">
            <ac:chgData name="Radhika Hira" userId="4b6955ce-54dd-49f4-956e-954c29ea0842" providerId="ADAL" clId="{C44DEF2E-9F3D-49E4-8862-12C389EEFCD1}" dt="2024-08-09T18:02:03.162" v="1784" actId="478"/>
            <ac:picMkLst>
              <pc:docMk/>
              <pc:sldMasterMk cId="4038538655" sldId="2147483662"/>
              <pc:sldLayoutMk cId="2502030313" sldId="2147483674"/>
              <ac:picMk id="8" creationId="{DCE5D6F6-9BD8-B6F7-6FBB-3243D5440929}"/>
            </ac:picMkLst>
          </pc:picChg>
          <pc:picChg chg="add del mod">
            <ac:chgData name="Radhika Hira" userId="4b6955ce-54dd-49f4-956e-954c29ea0842" providerId="ADAL" clId="{C44DEF2E-9F3D-49E4-8862-12C389EEFCD1}" dt="2024-08-09T18:01:59.223" v="1781" actId="21"/>
            <ac:picMkLst>
              <pc:docMk/>
              <pc:sldMasterMk cId="4038538655" sldId="2147483662"/>
              <pc:sldLayoutMk cId="2502030313" sldId="2147483674"/>
              <ac:picMk id="13" creationId="{DFE26C41-D8FA-5D8F-F10F-70D77372C0D9}"/>
            </ac:picMkLst>
          </pc:picChg>
          <pc:picChg chg="add del mod">
            <ac:chgData name="Radhika Hira" userId="4b6955ce-54dd-49f4-956e-954c29ea0842" providerId="ADAL" clId="{C44DEF2E-9F3D-49E4-8862-12C389EEFCD1}" dt="2024-08-09T18:01:59.223" v="1781" actId="21"/>
            <ac:picMkLst>
              <pc:docMk/>
              <pc:sldMasterMk cId="4038538655" sldId="2147483662"/>
              <pc:sldLayoutMk cId="2502030313" sldId="2147483674"/>
              <ac:picMk id="14" creationId="{FA28A9FB-415A-326A-1859-CF953CEDE5AA}"/>
            </ac:picMkLst>
          </pc:picChg>
          <pc:picChg chg="add mod">
            <ac:chgData name="Radhika Hira" userId="4b6955ce-54dd-49f4-956e-954c29ea0842" providerId="ADAL" clId="{C44DEF2E-9F3D-49E4-8862-12C389EEFCD1}" dt="2024-08-09T18:02:03.420" v="1785"/>
            <ac:picMkLst>
              <pc:docMk/>
              <pc:sldMasterMk cId="4038538655" sldId="2147483662"/>
              <pc:sldLayoutMk cId="2502030313" sldId="2147483674"/>
              <ac:picMk id="15" creationId="{A687007D-A376-C153-FD6A-E712C98FB1A9}"/>
            </ac:picMkLst>
          </pc:picChg>
          <pc:picChg chg="add mod">
            <ac:chgData name="Radhika Hira" userId="4b6955ce-54dd-49f4-956e-954c29ea0842" providerId="ADAL" clId="{C44DEF2E-9F3D-49E4-8862-12C389EEFCD1}" dt="2024-08-09T18:02:03.420" v="1785"/>
            <ac:picMkLst>
              <pc:docMk/>
              <pc:sldMasterMk cId="4038538655" sldId="2147483662"/>
              <pc:sldLayoutMk cId="2502030313" sldId="2147483674"/>
              <ac:picMk id="16" creationId="{DFE26C41-D8FA-5D8F-F10F-70D77372C0D9}"/>
            </ac:picMkLst>
          </pc:picChg>
          <pc:picChg chg="del mod ord">
            <ac:chgData name="Radhika Hira" userId="4b6955ce-54dd-49f4-956e-954c29ea0842" providerId="ADAL" clId="{C44DEF2E-9F3D-49E4-8862-12C389EEFCD1}" dt="2024-08-08T17:30:09.678" v="130" actId="21"/>
            <ac:picMkLst>
              <pc:docMk/>
              <pc:sldMasterMk cId="4038538655" sldId="2147483662"/>
              <pc:sldLayoutMk cId="2502030313" sldId="2147483674"/>
              <ac:picMk id="19" creationId="{B9670A95-4AA0-C64F-BE30-99320E3C9719}"/>
            </ac:picMkLst>
          </pc:picChg>
          <pc:picChg chg="add mod">
            <ac:chgData name="Radhika Hira" userId="4b6955ce-54dd-49f4-956e-954c29ea0842" providerId="ADAL" clId="{C44DEF2E-9F3D-49E4-8862-12C389EEFCD1}" dt="2024-08-09T18:02:03.420" v="1785"/>
            <ac:picMkLst>
              <pc:docMk/>
              <pc:sldMasterMk cId="4038538655" sldId="2147483662"/>
              <pc:sldLayoutMk cId="2502030313" sldId="2147483674"/>
              <ac:picMk id="19" creationId="{FA28A9FB-415A-326A-1859-CF953CEDE5AA}"/>
            </ac:picMkLst>
          </pc:picChg>
          <pc:cxnChg chg="del mod">
            <ac:chgData name="Radhika Hira" userId="4b6955ce-54dd-49f4-956e-954c29ea0842" providerId="ADAL" clId="{C44DEF2E-9F3D-49E4-8862-12C389EEFCD1}" dt="2024-08-08T17:52:29.118" v="642" actId="478"/>
            <ac:cxnSpMkLst>
              <pc:docMk/>
              <pc:sldMasterMk cId="4038538655" sldId="2147483662"/>
              <pc:sldLayoutMk cId="2502030313" sldId="2147483674"/>
              <ac:cxnSpMk id="21" creationId="{98F0BEBD-3AA4-2111-4583-7E6F39CA4EAD}"/>
            </ac:cxnSpMkLst>
          </pc:cxnChg>
        </pc:sldLayoutChg>
        <pc:sldLayoutChg chg="addSp delSp modSp add mod modTransition">
          <pc:chgData name="Radhika Hira" userId="4b6955ce-54dd-49f4-956e-954c29ea0842" providerId="ADAL" clId="{C44DEF2E-9F3D-49E4-8862-12C389EEFCD1}" dt="2024-08-09T18:02:44.293" v="1801"/>
          <pc:sldLayoutMkLst>
            <pc:docMk/>
            <pc:sldMasterMk cId="4038538655" sldId="2147483662"/>
            <pc:sldLayoutMk cId="3267187524" sldId="2147483675"/>
          </pc:sldLayoutMkLst>
          <pc:spChg chg="add del">
            <ac:chgData name="Radhika Hira" userId="4b6955ce-54dd-49f4-956e-954c29ea0842" providerId="ADAL" clId="{C44DEF2E-9F3D-49E4-8862-12C389EEFCD1}" dt="2024-08-08T17:42:53.362" v="322" actId="11529"/>
            <ac:spMkLst>
              <pc:docMk/>
              <pc:sldMasterMk cId="4038538655" sldId="2147483662"/>
              <pc:sldLayoutMk cId="3267187524" sldId="2147483675"/>
              <ac:spMk id="2" creationId="{94904907-0576-EA57-79BC-B7E4901E8758}"/>
            </ac:spMkLst>
          </pc:spChg>
          <pc:spChg chg="add mod">
            <ac:chgData name="Radhika Hira" userId="4b6955ce-54dd-49f4-956e-954c29ea0842" providerId="ADAL" clId="{C44DEF2E-9F3D-49E4-8862-12C389EEFCD1}" dt="2024-08-08T18:40:15.665" v="914" actId="2711"/>
            <ac:spMkLst>
              <pc:docMk/>
              <pc:sldMasterMk cId="4038538655" sldId="2147483662"/>
              <pc:sldLayoutMk cId="3267187524" sldId="2147483675"/>
              <ac:spMk id="9" creationId="{8AF66516-1924-DC28-3839-BFD3338A847C}"/>
            </ac:spMkLst>
          </pc:spChg>
          <pc:spChg chg="add del">
            <ac:chgData name="Radhika Hira" userId="4b6955ce-54dd-49f4-956e-954c29ea0842" providerId="ADAL" clId="{C44DEF2E-9F3D-49E4-8862-12C389EEFCD1}" dt="2024-08-08T17:44:02.781" v="428" actId="11529"/>
            <ac:spMkLst>
              <pc:docMk/>
              <pc:sldMasterMk cId="4038538655" sldId="2147483662"/>
              <pc:sldLayoutMk cId="3267187524" sldId="2147483675"/>
              <ac:spMk id="10" creationId="{96D88A18-CCCC-4BE7-8EF8-2A25481CD064}"/>
            </ac:spMkLst>
          </pc:spChg>
          <pc:spChg chg="add del mod">
            <ac:chgData name="Radhika Hira" userId="4b6955ce-54dd-49f4-956e-954c29ea0842" providerId="ADAL" clId="{C44DEF2E-9F3D-49E4-8862-12C389EEFCD1}" dt="2024-08-08T17:44:45.286" v="443" actId="478"/>
            <ac:spMkLst>
              <pc:docMk/>
              <pc:sldMasterMk cId="4038538655" sldId="2147483662"/>
              <pc:sldLayoutMk cId="3267187524" sldId="2147483675"/>
              <ac:spMk id="11" creationId="{1527E718-BD3E-AEB5-FED7-573E4876738A}"/>
            </ac:spMkLst>
          </pc:spChg>
          <pc:spChg chg="add del">
            <ac:chgData name="Radhika Hira" userId="4b6955ce-54dd-49f4-956e-954c29ea0842" providerId="ADAL" clId="{C44DEF2E-9F3D-49E4-8862-12C389EEFCD1}" dt="2024-08-08T17:44:51.625" v="444" actId="11529"/>
            <ac:spMkLst>
              <pc:docMk/>
              <pc:sldMasterMk cId="4038538655" sldId="2147483662"/>
              <pc:sldLayoutMk cId="3267187524" sldId="2147483675"/>
              <ac:spMk id="12" creationId="{A8B2A828-58D5-A8E4-6A70-50208A9CC62B}"/>
            </ac:spMkLst>
          </pc:spChg>
          <pc:spChg chg="add mod">
            <ac:chgData name="Radhika Hira" userId="4b6955ce-54dd-49f4-956e-954c29ea0842" providerId="ADAL" clId="{C44DEF2E-9F3D-49E4-8862-12C389EEFCD1}" dt="2024-08-08T18:41:48.566" v="924" actId="14100"/>
            <ac:spMkLst>
              <pc:docMk/>
              <pc:sldMasterMk cId="4038538655" sldId="2147483662"/>
              <pc:sldLayoutMk cId="3267187524" sldId="2147483675"/>
              <ac:spMk id="13" creationId="{7BE60FC1-65CA-DE7B-1539-0276DBDAC391}"/>
            </ac:spMkLst>
          </pc:spChg>
          <pc:spChg chg="del mod">
            <ac:chgData name="Radhika Hira" userId="4b6955ce-54dd-49f4-956e-954c29ea0842" providerId="ADAL" clId="{C44DEF2E-9F3D-49E4-8862-12C389EEFCD1}" dt="2024-08-08T17:41:11.696" v="300" actId="478"/>
            <ac:spMkLst>
              <pc:docMk/>
              <pc:sldMasterMk cId="4038538655" sldId="2147483662"/>
              <pc:sldLayoutMk cId="3267187524" sldId="2147483675"/>
              <ac:spMk id="15" creationId="{5D6AABF9-36F4-AC47-3071-0FB42F01CE70}"/>
            </ac:spMkLst>
          </pc:spChg>
          <pc:spChg chg="add mod ord">
            <ac:chgData name="Radhika Hira" userId="4b6955ce-54dd-49f4-956e-954c29ea0842" providerId="ADAL" clId="{C44DEF2E-9F3D-49E4-8862-12C389EEFCD1}" dt="2024-08-08T17:50:13.606" v="611" actId="14100"/>
            <ac:spMkLst>
              <pc:docMk/>
              <pc:sldMasterMk cId="4038538655" sldId="2147483662"/>
              <pc:sldLayoutMk cId="3267187524" sldId="2147483675"/>
              <ac:spMk id="16" creationId="{F8DFCBF6-94D1-5AF0-BAAB-C9EA484AC440}"/>
            </ac:spMkLst>
          </pc:spChg>
          <pc:spChg chg="mod">
            <ac:chgData name="Radhika Hira" userId="4b6955ce-54dd-49f4-956e-954c29ea0842" providerId="ADAL" clId="{C44DEF2E-9F3D-49E4-8862-12C389EEFCD1}" dt="2024-08-08T19:28:02.271" v="1720"/>
            <ac:spMkLst>
              <pc:docMk/>
              <pc:sldMasterMk cId="4038538655" sldId="2147483662"/>
              <pc:sldLayoutMk cId="3267187524" sldId="2147483675"/>
              <ac:spMk id="18" creationId="{D951F822-7A41-2953-E420-0A5BA89E887F}"/>
            </ac:spMkLst>
          </pc:spChg>
          <pc:spChg chg="mod ord">
            <ac:chgData name="Radhika Hira" userId="4b6955ce-54dd-49f4-956e-954c29ea0842" providerId="ADAL" clId="{C44DEF2E-9F3D-49E4-8862-12C389EEFCD1}" dt="2024-08-08T17:50:04.429" v="610" actId="1037"/>
            <ac:spMkLst>
              <pc:docMk/>
              <pc:sldMasterMk cId="4038538655" sldId="2147483662"/>
              <pc:sldLayoutMk cId="3267187524" sldId="2147483675"/>
              <ac:spMk id="20" creationId="{5ECAEF22-B5EE-9500-CD35-33A2BD06A6DF}"/>
            </ac:spMkLst>
          </pc:spChg>
          <pc:spChg chg="del mod">
            <ac:chgData name="Radhika Hira" userId="4b6955ce-54dd-49f4-956e-954c29ea0842" providerId="ADAL" clId="{C44DEF2E-9F3D-49E4-8862-12C389EEFCD1}" dt="2024-08-08T17:43:20.575" v="419" actId="478"/>
            <ac:spMkLst>
              <pc:docMk/>
              <pc:sldMasterMk cId="4038538655" sldId="2147483662"/>
              <pc:sldLayoutMk cId="3267187524" sldId="2147483675"/>
              <ac:spMk id="22" creationId="{CD251B7E-27B5-3514-AC7C-28EAEBB82DA7}"/>
            </ac:spMkLst>
          </pc:spChg>
          <pc:spChg chg="mod">
            <ac:chgData name="Radhika Hira" userId="4b6955ce-54dd-49f4-956e-954c29ea0842" providerId="ADAL" clId="{C44DEF2E-9F3D-49E4-8862-12C389EEFCD1}" dt="2024-08-08T18:40:20.571" v="915" actId="2711"/>
            <ac:spMkLst>
              <pc:docMk/>
              <pc:sldMasterMk cId="4038538655" sldId="2147483662"/>
              <pc:sldLayoutMk cId="3267187524" sldId="2147483675"/>
              <ac:spMk id="23" creationId="{F661B01D-27DA-83B5-AD39-F1778EEFB999}"/>
            </ac:spMkLst>
          </pc:spChg>
          <pc:spChg chg="del mod">
            <ac:chgData name="Radhika Hira" userId="4b6955ce-54dd-49f4-956e-954c29ea0842" providerId="ADAL" clId="{C44DEF2E-9F3D-49E4-8862-12C389EEFCD1}" dt="2024-08-08T17:43:52.974" v="427" actId="478"/>
            <ac:spMkLst>
              <pc:docMk/>
              <pc:sldMasterMk cId="4038538655" sldId="2147483662"/>
              <pc:sldLayoutMk cId="3267187524" sldId="2147483675"/>
              <ac:spMk id="24" creationId="{39F1EA95-1687-7049-642F-7BB0494AD144}"/>
            </ac:spMkLst>
          </pc:spChg>
          <pc:grpChg chg="del mod">
            <ac:chgData name="Radhika Hira" userId="4b6955ce-54dd-49f4-956e-954c29ea0842" providerId="ADAL" clId="{C44DEF2E-9F3D-49E4-8862-12C389EEFCD1}" dt="2024-08-08T19:28:02.101" v="1719" actId="478"/>
            <ac:grpSpMkLst>
              <pc:docMk/>
              <pc:sldMasterMk cId="4038538655" sldId="2147483662"/>
              <pc:sldLayoutMk cId="3267187524" sldId="2147483675"/>
              <ac:grpSpMk id="6" creationId="{E780E13B-4401-9265-BADB-8076D5642DE6}"/>
            </ac:grpSpMkLst>
          </pc:grpChg>
          <pc:grpChg chg="add mod">
            <ac:chgData name="Radhika Hira" userId="4b6955ce-54dd-49f4-956e-954c29ea0842" providerId="ADAL" clId="{C44DEF2E-9F3D-49E4-8862-12C389EEFCD1}" dt="2024-08-08T19:28:02.271" v="1720"/>
            <ac:grpSpMkLst>
              <pc:docMk/>
              <pc:sldMasterMk cId="4038538655" sldId="2147483662"/>
              <pc:sldLayoutMk cId="3267187524" sldId="2147483675"/>
              <ac:grpSpMk id="17" creationId="{62845566-586F-A8EC-7BCF-0EA040B4CA57}"/>
            </ac:grpSpMkLst>
          </pc:grpChg>
          <pc:picChg chg="add mod">
            <ac:chgData name="Radhika Hira" userId="4b6955ce-54dd-49f4-956e-954c29ea0842" providerId="ADAL" clId="{C44DEF2E-9F3D-49E4-8862-12C389EEFCD1}" dt="2024-08-09T18:02:44.293" v="1801"/>
            <ac:picMkLst>
              <pc:docMk/>
              <pc:sldMasterMk cId="4038538655" sldId="2147483662"/>
              <pc:sldLayoutMk cId="3267187524" sldId="2147483675"/>
              <ac:picMk id="2" creationId="{E8FFE3AD-EFFA-FE39-680C-592240293EC4}"/>
            </ac:picMkLst>
          </pc:picChg>
          <pc:picChg chg="del mod">
            <ac:chgData name="Radhika Hira" userId="4b6955ce-54dd-49f4-956e-954c29ea0842" providerId="ADAL" clId="{C44DEF2E-9F3D-49E4-8862-12C389EEFCD1}" dt="2024-08-08T17:47:13.498" v="537" actId="478"/>
            <ac:picMkLst>
              <pc:docMk/>
              <pc:sldMasterMk cId="4038538655" sldId="2147483662"/>
              <pc:sldLayoutMk cId="3267187524" sldId="2147483675"/>
              <ac:picMk id="3" creationId="{54EB5ED0-EF98-E8E4-5255-66474D3DBF5A}"/>
            </ac:picMkLst>
          </pc:picChg>
          <pc:picChg chg="add mod">
            <ac:chgData name="Radhika Hira" userId="4b6955ce-54dd-49f4-956e-954c29ea0842" providerId="ADAL" clId="{C44DEF2E-9F3D-49E4-8862-12C389EEFCD1}" dt="2024-08-09T18:02:44.293" v="1801"/>
            <ac:picMkLst>
              <pc:docMk/>
              <pc:sldMasterMk cId="4038538655" sldId="2147483662"/>
              <pc:sldLayoutMk cId="3267187524" sldId="2147483675"/>
              <ac:picMk id="3" creationId="{EEB42CE9-1574-A690-03E9-92B8C6BEE008}"/>
            </ac:picMkLst>
          </pc:picChg>
          <pc:picChg chg="add mod">
            <ac:chgData name="Radhika Hira" userId="4b6955ce-54dd-49f4-956e-954c29ea0842" providerId="ADAL" clId="{C44DEF2E-9F3D-49E4-8862-12C389EEFCD1}" dt="2024-08-09T18:02:44.293" v="1801"/>
            <ac:picMkLst>
              <pc:docMk/>
              <pc:sldMasterMk cId="4038538655" sldId="2147483662"/>
              <pc:sldLayoutMk cId="3267187524" sldId="2147483675"/>
              <ac:picMk id="4" creationId="{D1C17E59-9D21-BC0C-EE0A-66EC7E1CABA4}"/>
            </ac:picMkLst>
          </pc:picChg>
          <pc:picChg chg="del mod">
            <ac:chgData name="Radhika Hira" userId="4b6955ce-54dd-49f4-956e-954c29ea0842" providerId="ADAL" clId="{C44DEF2E-9F3D-49E4-8862-12C389EEFCD1}" dt="2024-08-09T18:02:42.851" v="1799" actId="478"/>
            <ac:picMkLst>
              <pc:docMk/>
              <pc:sldMasterMk cId="4038538655" sldId="2147483662"/>
              <pc:sldLayoutMk cId="3267187524" sldId="2147483675"/>
              <ac:picMk id="7" creationId="{24597F21-B1DE-169B-A7D8-23BBB677EEFB}"/>
            </ac:picMkLst>
          </pc:picChg>
          <pc:picChg chg="del mod">
            <ac:chgData name="Radhika Hira" userId="4b6955ce-54dd-49f4-956e-954c29ea0842" providerId="ADAL" clId="{C44DEF2E-9F3D-49E4-8862-12C389EEFCD1}" dt="2024-08-09T18:02:44.104" v="1800" actId="478"/>
            <ac:picMkLst>
              <pc:docMk/>
              <pc:sldMasterMk cId="4038538655" sldId="2147483662"/>
              <pc:sldLayoutMk cId="3267187524" sldId="2147483675"/>
              <ac:picMk id="8" creationId="{DCE5D6F6-9BD8-B6F7-6FBB-3243D5440929}"/>
            </ac:picMkLst>
          </pc:picChg>
          <pc:picChg chg="add del mod ord">
            <ac:chgData name="Radhika Hira" userId="4b6955ce-54dd-49f4-956e-954c29ea0842" providerId="ADAL" clId="{C44DEF2E-9F3D-49E4-8862-12C389EEFCD1}" dt="2024-08-09T18:02:41.783" v="1798" actId="478"/>
            <ac:picMkLst>
              <pc:docMk/>
              <pc:sldMasterMk cId="4038538655" sldId="2147483662"/>
              <pc:sldLayoutMk cId="3267187524" sldId="2147483675"/>
              <ac:picMk id="14" creationId="{01171EFA-5B34-36D0-EDF9-A372295BC7F6}"/>
            </ac:picMkLst>
          </pc:picChg>
          <pc:picChg chg="mod">
            <ac:chgData name="Radhika Hira" userId="4b6955ce-54dd-49f4-956e-954c29ea0842" providerId="ADAL" clId="{C44DEF2E-9F3D-49E4-8862-12C389EEFCD1}" dt="2024-08-08T19:28:02.271" v="1720"/>
            <ac:picMkLst>
              <pc:docMk/>
              <pc:sldMasterMk cId="4038538655" sldId="2147483662"/>
              <pc:sldLayoutMk cId="3267187524" sldId="2147483675"/>
              <ac:picMk id="19" creationId="{247E0054-7477-666D-54DB-78EE374642DD}"/>
            </ac:picMkLst>
          </pc:picChg>
          <pc:cxnChg chg="del">
            <ac:chgData name="Radhika Hira" userId="4b6955ce-54dd-49f4-956e-954c29ea0842" providerId="ADAL" clId="{C44DEF2E-9F3D-49E4-8862-12C389EEFCD1}" dt="2024-08-08T17:42:18.838" v="318" actId="478"/>
            <ac:cxnSpMkLst>
              <pc:docMk/>
              <pc:sldMasterMk cId="4038538655" sldId="2147483662"/>
              <pc:sldLayoutMk cId="3267187524" sldId="2147483675"/>
              <ac:cxnSpMk id="21" creationId="{98F0BEBD-3AA4-2111-4583-7E6F39CA4EAD}"/>
            </ac:cxnSpMkLst>
          </pc:cxnChg>
        </pc:sldLayoutChg>
        <pc:sldLayoutChg chg="addSp delSp modSp mod ord">
          <pc:chgData name="Radhika Hira" userId="4b6955ce-54dd-49f4-956e-954c29ea0842" providerId="ADAL" clId="{C44DEF2E-9F3D-49E4-8862-12C389EEFCD1}" dt="2024-08-09T18:02:38.120" v="1797"/>
          <pc:sldLayoutMkLst>
            <pc:docMk/>
            <pc:sldMasterMk cId="4038538655" sldId="2147483662"/>
            <pc:sldLayoutMk cId="1723905453" sldId="2147483676"/>
          </pc:sldLayoutMkLst>
          <pc:spChg chg="mod topLvl">
            <ac:chgData name="Radhika Hira" userId="4b6955ce-54dd-49f4-956e-954c29ea0842" providerId="ADAL" clId="{C44DEF2E-9F3D-49E4-8862-12C389EEFCD1}" dt="2024-08-08T19:27:22.845" v="1705" actId="21"/>
            <ac:spMkLst>
              <pc:docMk/>
              <pc:sldMasterMk cId="4038538655" sldId="2147483662"/>
              <pc:sldLayoutMk cId="1723905453" sldId="2147483676"/>
              <ac:spMk id="3" creationId="{4F356D3F-B1D0-BB69-2865-8E189DB62AD0}"/>
            </ac:spMkLst>
          </pc:spChg>
          <pc:spChg chg="mod">
            <ac:chgData name="Radhika Hira" userId="4b6955ce-54dd-49f4-956e-954c29ea0842" providerId="ADAL" clId="{C44DEF2E-9F3D-49E4-8862-12C389EEFCD1}" dt="2024-08-08T18:41:20.388" v="920" actId="2711"/>
            <ac:spMkLst>
              <pc:docMk/>
              <pc:sldMasterMk cId="4038538655" sldId="2147483662"/>
              <pc:sldLayoutMk cId="1723905453" sldId="2147483676"/>
              <ac:spMk id="9" creationId="{8AF66516-1924-DC28-3839-BFD3338A847C}"/>
            </ac:spMkLst>
          </pc:spChg>
          <pc:spChg chg="del mod topLvl">
            <ac:chgData name="Radhika Hira" userId="4b6955ce-54dd-49f4-956e-954c29ea0842" providerId="ADAL" clId="{C44DEF2E-9F3D-49E4-8862-12C389EEFCD1}" dt="2024-08-08T19:27:42.435" v="1713" actId="478"/>
            <ac:spMkLst>
              <pc:docMk/>
              <pc:sldMasterMk cId="4038538655" sldId="2147483662"/>
              <pc:sldLayoutMk cId="1723905453" sldId="2147483676"/>
              <ac:spMk id="12" creationId="{4F356D3F-B1D0-BB69-2865-8E189DB62AD0}"/>
            </ac:spMkLst>
          </pc:spChg>
          <pc:spChg chg="mod">
            <ac:chgData name="Radhika Hira" userId="4b6955ce-54dd-49f4-956e-954c29ea0842" providerId="ADAL" clId="{C44DEF2E-9F3D-49E4-8862-12C389EEFCD1}" dt="2024-08-08T18:41:44.142" v="923" actId="14100"/>
            <ac:spMkLst>
              <pc:docMk/>
              <pc:sldMasterMk cId="4038538655" sldId="2147483662"/>
              <pc:sldLayoutMk cId="1723905453" sldId="2147483676"/>
              <ac:spMk id="13" creationId="{7BE60FC1-65CA-DE7B-1539-0276DBDAC391}"/>
            </ac:spMkLst>
          </pc:spChg>
          <pc:spChg chg="mod">
            <ac:chgData name="Radhika Hira" userId="4b6955ce-54dd-49f4-956e-954c29ea0842" providerId="ADAL" clId="{C44DEF2E-9F3D-49E4-8862-12C389EEFCD1}" dt="2024-08-08T17:50:37.570" v="612" actId="207"/>
            <ac:spMkLst>
              <pc:docMk/>
              <pc:sldMasterMk cId="4038538655" sldId="2147483662"/>
              <pc:sldLayoutMk cId="1723905453" sldId="2147483676"/>
              <ac:spMk id="16" creationId="{F8DFCBF6-94D1-5AF0-BAAB-C9EA484AC440}"/>
            </ac:spMkLst>
          </pc:spChg>
          <pc:spChg chg="mod">
            <ac:chgData name="Radhika Hira" userId="4b6955ce-54dd-49f4-956e-954c29ea0842" providerId="ADAL" clId="{C44DEF2E-9F3D-49E4-8862-12C389EEFCD1}" dt="2024-08-08T19:27:35.538" v="1710"/>
            <ac:spMkLst>
              <pc:docMk/>
              <pc:sldMasterMk cId="4038538655" sldId="2147483662"/>
              <pc:sldLayoutMk cId="1723905453" sldId="2147483676"/>
              <ac:spMk id="18" creationId="{AB31E5CF-FBD2-9B21-8759-992E771A9022}"/>
            </ac:spMkLst>
          </pc:spChg>
          <pc:spChg chg="mod">
            <ac:chgData name="Radhika Hira" userId="4b6955ce-54dd-49f4-956e-954c29ea0842" providerId="ADAL" clId="{C44DEF2E-9F3D-49E4-8862-12C389EEFCD1}" dt="2024-08-08T19:27:42.640" v="1714"/>
            <ac:spMkLst>
              <pc:docMk/>
              <pc:sldMasterMk cId="4038538655" sldId="2147483662"/>
              <pc:sldLayoutMk cId="1723905453" sldId="2147483676"/>
              <ac:spMk id="22" creationId="{8D581D22-4104-9C23-59F7-3459A8ED6F0D}"/>
            </ac:spMkLst>
          </pc:spChg>
          <pc:spChg chg="mod">
            <ac:chgData name="Radhika Hira" userId="4b6955ce-54dd-49f4-956e-954c29ea0842" providerId="ADAL" clId="{C44DEF2E-9F3D-49E4-8862-12C389EEFCD1}" dt="2024-08-08T18:41:32.934" v="921" actId="2711"/>
            <ac:spMkLst>
              <pc:docMk/>
              <pc:sldMasterMk cId="4038538655" sldId="2147483662"/>
              <pc:sldLayoutMk cId="1723905453" sldId="2147483676"/>
              <ac:spMk id="23" creationId="{F661B01D-27DA-83B5-AD39-F1778EEFB999}"/>
            </ac:spMkLst>
          </pc:spChg>
          <pc:grpChg chg="add del mod">
            <ac:chgData name="Radhika Hira" userId="4b6955ce-54dd-49f4-956e-954c29ea0842" providerId="ADAL" clId="{C44DEF2E-9F3D-49E4-8862-12C389EEFCD1}" dt="2024-08-08T19:27:25.776" v="1706" actId="21"/>
            <ac:grpSpMkLst>
              <pc:docMk/>
              <pc:sldMasterMk cId="4038538655" sldId="2147483662"/>
              <pc:sldLayoutMk cId="1723905453" sldId="2147483676"/>
              <ac:grpSpMk id="2" creationId="{54DC994D-EC9C-2207-7E27-951F5F1D9312}"/>
            </ac:grpSpMkLst>
          </pc:grpChg>
          <pc:grpChg chg="del">
            <ac:chgData name="Radhika Hira" userId="4b6955ce-54dd-49f4-956e-954c29ea0842" providerId="ADAL" clId="{C44DEF2E-9F3D-49E4-8862-12C389EEFCD1}" dt="2024-08-08T19:27:27.638" v="1707" actId="478"/>
            <ac:grpSpMkLst>
              <pc:docMk/>
              <pc:sldMasterMk cId="4038538655" sldId="2147483662"/>
              <pc:sldLayoutMk cId="1723905453" sldId="2147483676"/>
              <ac:grpSpMk id="6" creationId="{E780E13B-4401-9265-BADB-8076D5642DE6}"/>
            </ac:grpSpMkLst>
          </pc:grpChg>
          <pc:grpChg chg="add del mod">
            <ac:chgData name="Radhika Hira" userId="4b6955ce-54dd-49f4-956e-954c29ea0842" providerId="ADAL" clId="{C44DEF2E-9F3D-49E4-8862-12C389EEFCD1}" dt="2024-08-08T19:27:31.208" v="1709" actId="478"/>
            <ac:grpSpMkLst>
              <pc:docMk/>
              <pc:sldMasterMk cId="4038538655" sldId="2147483662"/>
              <pc:sldLayoutMk cId="1723905453" sldId="2147483676"/>
              <ac:grpSpMk id="11" creationId="{54DC994D-EC9C-2207-7E27-951F5F1D9312}"/>
            </ac:grpSpMkLst>
          </pc:grpChg>
          <pc:grpChg chg="add del mod">
            <ac:chgData name="Radhika Hira" userId="4b6955ce-54dd-49f4-956e-954c29ea0842" providerId="ADAL" clId="{C44DEF2E-9F3D-49E4-8862-12C389EEFCD1}" dt="2024-08-08T19:27:41.817" v="1712" actId="478"/>
            <ac:grpSpMkLst>
              <pc:docMk/>
              <pc:sldMasterMk cId="4038538655" sldId="2147483662"/>
              <pc:sldLayoutMk cId="1723905453" sldId="2147483676"/>
              <ac:grpSpMk id="17" creationId="{CE17B243-7110-7C9B-5FE0-F3A70B6E694C}"/>
            </ac:grpSpMkLst>
          </pc:grpChg>
          <pc:grpChg chg="add mod">
            <ac:chgData name="Radhika Hira" userId="4b6955ce-54dd-49f4-956e-954c29ea0842" providerId="ADAL" clId="{C44DEF2E-9F3D-49E4-8862-12C389EEFCD1}" dt="2024-08-08T19:27:56.303" v="1718" actId="1076"/>
            <ac:grpSpMkLst>
              <pc:docMk/>
              <pc:sldMasterMk cId="4038538655" sldId="2147483662"/>
              <pc:sldLayoutMk cId="1723905453" sldId="2147483676"/>
              <ac:grpSpMk id="21" creationId="{1E831005-B5A6-7F79-744E-0112C5A6B083}"/>
            </ac:grpSpMkLst>
          </pc:grpChg>
          <pc:picChg chg="add mod">
            <ac:chgData name="Radhika Hira" userId="4b6955ce-54dd-49f4-956e-954c29ea0842" providerId="ADAL" clId="{C44DEF2E-9F3D-49E4-8862-12C389EEFCD1}" dt="2024-08-09T18:02:38.120" v="1797"/>
            <ac:picMkLst>
              <pc:docMk/>
              <pc:sldMasterMk cId="4038538655" sldId="2147483662"/>
              <pc:sldLayoutMk cId="1723905453" sldId="2147483676"/>
              <ac:picMk id="2" creationId="{3A3667C4-E4BC-01B6-632D-A39BAC45B14C}"/>
            </ac:picMkLst>
          </pc:picChg>
          <pc:picChg chg="add mod">
            <ac:chgData name="Radhika Hira" userId="4b6955ce-54dd-49f4-956e-954c29ea0842" providerId="ADAL" clId="{C44DEF2E-9F3D-49E4-8862-12C389EEFCD1}" dt="2024-08-09T18:02:38.120" v="1797"/>
            <ac:picMkLst>
              <pc:docMk/>
              <pc:sldMasterMk cId="4038538655" sldId="2147483662"/>
              <pc:sldLayoutMk cId="1723905453" sldId="2147483676"/>
              <ac:picMk id="3" creationId="{F963851D-F88D-35D4-4790-EA3C8F6D9304}"/>
            </ac:picMkLst>
          </pc:picChg>
          <pc:picChg chg="add mod">
            <ac:chgData name="Radhika Hira" userId="4b6955ce-54dd-49f4-956e-954c29ea0842" providerId="ADAL" clId="{C44DEF2E-9F3D-49E4-8862-12C389EEFCD1}" dt="2024-08-09T18:02:38.120" v="1797"/>
            <ac:picMkLst>
              <pc:docMk/>
              <pc:sldMasterMk cId="4038538655" sldId="2147483662"/>
              <pc:sldLayoutMk cId="1723905453" sldId="2147483676"/>
              <ac:picMk id="4" creationId="{45EE7D62-88FF-7B0A-A141-3B98B394D35A}"/>
            </ac:picMkLst>
          </pc:picChg>
          <pc:picChg chg="del mod">
            <ac:chgData name="Radhika Hira" userId="4b6955ce-54dd-49f4-956e-954c29ea0842" providerId="ADAL" clId="{C44DEF2E-9F3D-49E4-8862-12C389EEFCD1}" dt="2024-08-09T18:02:36.365" v="1795" actId="478"/>
            <ac:picMkLst>
              <pc:docMk/>
              <pc:sldMasterMk cId="4038538655" sldId="2147483662"/>
              <pc:sldLayoutMk cId="1723905453" sldId="2147483676"/>
              <ac:picMk id="7" creationId="{24597F21-B1DE-169B-A7D8-23BBB677EEFB}"/>
            </ac:picMkLst>
          </pc:picChg>
          <pc:picChg chg="del">
            <ac:chgData name="Radhika Hira" userId="4b6955ce-54dd-49f4-956e-954c29ea0842" providerId="ADAL" clId="{C44DEF2E-9F3D-49E4-8862-12C389EEFCD1}" dt="2024-08-09T18:02:37.601" v="1796" actId="478"/>
            <ac:picMkLst>
              <pc:docMk/>
              <pc:sldMasterMk cId="4038538655" sldId="2147483662"/>
              <pc:sldLayoutMk cId="1723905453" sldId="2147483676"/>
              <ac:picMk id="8" creationId="{DCE5D6F6-9BD8-B6F7-6FBB-3243D5440929}"/>
            </ac:picMkLst>
          </pc:picChg>
          <pc:picChg chg="add del mod topLvl">
            <ac:chgData name="Radhika Hira" userId="4b6955ce-54dd-49f4-956e-954c29ea0842" providerId="ADAL" clId="{C44DEF2E-9F3D-49E4-8862-12C389EEFCD1}" dt="2024-08-08T19:27:22.845" v="1705" actId="21"/>
            <ac:picMkLst>
              <pc:docMk/>
              <pc:sldMasterMk cId="4038538655" sldId="2147483662"/>
              <pc:sldLayoutMk cId="1723905453" sldId="2147483676"/>
              <ac:picMk id="10" creationId="{F514CEBE-6C7C-4E25-3532-5045968C00FC}"/>
            </ac:picMkLst>
          </pc:picChg>
          <pc:picChg chg="del">
            <ac:chgData name="Radhika Hira" userId="4b6955ce-54dd-49f4-956e-954c29ea0842" providerId="ADAL" clId="{C44DEF2E-9F3D-49E4-8862-12C389EEFCD1}" dt="2024-08-09T18:02:35.085" v="1794" actId="478"/>
            <ac:picMkLst>
              <pc:docMk/>
              <pc:sldMasterMk cId="4038538655" sldId="2147483662"/>
              <pc:sldLayoutMk cId="1723905453" sldId="2147483676"/>
              <ac:picMk id="14" creationId="{01171EFA-5B34-36D0-EDF9-A372295BC7F6}"/>
            </ac:picMkLst>
          </pc:picChg>
          <pc:picChg chg="del mod topLvl">
            <ac:chgData name="Radhika Hira" userId="4b6955ce-54dd-49f4-956e-954c29ea0842" providerId="ADAL" clId="{C44DEF2E-9F3D-49E4-8862-12C389EEFCD1}" dt="2024-08-08T19:27:31.208" v="1709" actId="478"/>
            <ac:picMkLst>
              <pc:docMk/>
              <pc:sldMasterMk cId="4038538655" sldId="2147483662"/>
              <pc:sldLayoutMk cId="1723905453" sldId="2147483676"/>
              <ac:picMk id="15" creationId="{F514CEBE-6C7C-4E25-3532-5045968C00FC}"/>
            </ac:picMkLst>
          </pc:picChg>
          <pc:picChg chg="mod">
            <ac:chgData name="Radhika Hira" userId="4b6955ce-54dd-49f4-956e-954c29ea0842" providerId="ADAL" clId="{C44DEF2E-9F3D-49E4-8862-12C389EEFCD1}" dt="2024-08-08T19:27:35.538" v="1710"/>
            <ac:picMkLst>
              <pc:docMk/>
              <pc:sldMasterMk cId="4038538655" sldId="2147483662"/>
              <pc:sldLayoutMk cId="1723905453" sldId="2147483676"/>
              <ac:picMk id="19" creationId="{5DEE0026-4FB0-2B00-8E01-27DE03E86400}"/>
            </ac:picMkLst>
          </pc:picChg>
          <pc:picChg chg="mod">
            <ac:chgData name="Radhika Hira" userId="4b6955ce-54dd-49f4-956e-954c29ea0842" providerId="ADAL" clId="{C44DEF2E-9F3D-49E4-8862-12C389EEFCD1}" dt="2024-08-08T19:27:42.640" v="1714"/>
            <ac:picMkLst>
              <pc:docMk/>
              <pc:sldMasterMk cId="4038538655" sldId="2147483662"/>
              <pc:sldLayoutMk cId="1723905453" sldId="2147483676"/>
              <ac:picMk id="24" creationId="{063E3350-5602-596A-17F4-5C37E82027B5}"/>
            </ac:picMkLst>
          </pc:picChg>
        </pc:sldLayoutChg>
        <pc:sldLayoutChg chg="addSp delSp modSp mod">
          <pc:chgData name="Radhika Hira" userId="4b6955ce-54dd-49f4-956e-954c29ea0842" providerId="ADAL" clId="{C44DEF2E-9F3D-49E4-8862-12C389EEFCD1}" dt="2024-08-08T17:52:23.645" v="640" actId="207"/>
          <pc:sldLayoutMkLst>
            <pc:docMk/>
            <pc:sldMasterMk cId="4038538655" sldId="2147483662"/>
            <pc:sldLayoutMk cId="1093578293" sldId="2147483677"/>
          </pc:sldLayoutMkLst>
          <pc:spChg chg="add mod">
            <ac:chgData name="Radhika Hira" userId="4b6955ce-54dd-49f4-956e-954c29ea0842" providerId="ADAL" clId="{C44DEF2E-9F3D-49E4-8862-12C389EEFCD1}" dt="2024-08-08T17:52:23.645" v="640" actId="207"/>
            <ac:spMkLst>
              <pc:docMk/>
              <pc:sldMasterMk cId="4038538655" sldId="2147483662"/>
              <pc:sldLayoutMk cId="1093578293" sldId="2147483677"/>
              <ac:spMk id="2" creationId="{BBDDA0CE-0359-1AFC-997C-49DCCC8650A0}"/>
            </ac:spMkLst>
          </pc:spChg>
          <pc:spChg chg="mod">
            <ac:chgData name="Radhika Hira" userId="4b6955ce-54dd-49f4-956e-954c29ea0842" providerId="ADAL" clId="{C44DEF2E-9F3D-49E4-8862-12C389EEFCD1}" dt="2024-08-08T17:50:52.451" v="613" actId="207"/>
            <ac:spMkLst>
              <pc:docMk/>
              <pc:sldMasterMk cId="4038538655" sldId="2147483662"/>
              <pc:sldLayoutMk cId="1093578293" sldId="2147483677"/>
              <ac:spMk id="15" creationId="{5D6AABF9-36F4-AC47-3071-0FB42F01CE70}"/>
            </ac:spMkLst>
          </pc:spChg>
          <pc:spChg chg="del">
            <ac:chgData name="Radhika Hira" userId="4b6955ce-54dd-49f4-956e-954c29ea0842" providerId="ADAL" clId="{C44DEF2E-9F3D-49E4-8862-12C389EEFCD1}" dt="2024-08-08T17:52:14.927" v="636" actId="478"/>
            <ac:spMkLst>
              <pc:docMk/>
              <pc:sldMasterMk cId="4038538655" sldId="2147483662"/>
              <pc:sldLayoutMk cId="1093578293" sldId="2147483677"/>
              <ac:spMk id="20" creationId="{5ECAEF22-B5EE-9500-CD35-33A2BD06A6DF}"/>
            </ac:spMkLst>
          </pc:spChg>
          <pc:cxnChg chg="del">
            <ac:chgData name="Radhika Hira" userId="4b6955ce-54dd-49f4-956e-954c29ea0842" providerId="ADAL" clId="{C44DEF2E-9F3D-49E4-8862-12C389EEFCD1}" dt="2024-08-08T17:52:16.933" v="638" actId="478"/>
            <ac:cxnSpMkLst>
              <pc:docMk/>
              <pc:sldMasterMk cId="4038538655" sldId="2147483662"/>
              <pc:sldLayoutMk cId="1093578293" sldId="2147483677"/>
              <ac:cxnSpMk id="21" creationId="{98F0BEBD-3AA4-2111-4583-7E6F39CA4EAD}"/>
            </ac:cxnSpMkLst>
          </pc:cxnChg>
        </pc:sldLayoutChg>
        <pc:sldLayoutChg chg="addSp delSp modSp mod setBg">
          <pc:chgData name="Radhika Hira" userId="4b6955ce-54dd-49f4-956e-954c29ea0842" providerId="ADAL" clId="{C44DEF2E-9F3D-49E4-8862-12C389EEFCD1}" dt="2024-08-08T17:52:04.687" v="635" actId="1076"/>
          <pc:sldLayoutMkLst>
            <pc:docMk/>
            <pc:sldMasterMk cId="4038538655" sldId="2147483662"/>
            <pc:sldLayoutMk cId="1404788922" sldId="2147483678"/>
          </pc:sldLayoutMkLst>
          <pc:spChg chg="add mod">
            <ac:chgData name="Radhika Hira" userId="4b6955ce-54dd-49f4-956e-954c29ea0842" providerId="ADAL" clId="{C44DEF2E-9F3D-49E4-8862-12C389EEFCD1}" dt="2024-08-08T17:51:41.892" v="618"/>
            <ac:spMkLst>
              <pc:docMk/>
              <pc:sldMasterMk cId="4038538655" sldId="2147483662"/>
              <pc:sldLayoutMk cId="1404788922" sldId="2147483678"/>
              <ac:spMk id="2" creationId="{21C8C68C-C94C-98BC-2D6A-CA3DB935252F}"/>
            </ac:spMkLst>
          </pc:spChg>
          <pc:spChg chg="add mod">
            <ac:chgData name="Radhika Hira" userId="4b6955ce-54dd-49f4-956e-954c29ea0842" providerId="ADAL" clId="{C44DEF2E-9F3D-49E4-8862-12C389EEFCD1}" dt="2024-08-08T17:52:04.687" v="635" actId="1076"/>
            <ac:spMkLst>
              <pc:docMk/>
              <pc:sldMasterMk cId="4038538655" sldId="2147483662"/>
              <pc:sldLayoutMk cId="1404788922" sldId="2147483678"/>
              <ac:spMk id="9" creationId="{AD84AA91-54DA-502D-4061-9A017D05DDBA}"/>
            </ac:spMkLst>
          </pc:spChg>
          <pc:spChg chg="mod">
            <ac:chgData name="Radhika Hira" userId="4b6955ce-54dd-49f4-956e-954c29ea0842" providerId="ADAL" clId="{C44DEF2E-9F3D-49E4-8862-12C389EEFCD1}" dt="2024-08-08T17:51:19.946" v="615" actId="207"/>
            <ac:spMkLst>
              <pc:docMk/>
              <pc:sldMasterMk cId="4038538655" sldId="2147483662"/>
              <pc:sldLayoutMk cId="1404788922" sldId="2147483678"/>
              <ac:spMk id="15" creationId="{5D6AABF9-36F4-AC47-3071-0FB42F01CE70}"/>
            </ac:spMkLst>
          </pc:spChg>
          <pc:spChg chg="del">
            <ac:chgData name="Radhika Hira" userId="4b6955ce-54dd-49f4-956e-954c29ea0842" providerId="ADAL" clId="{C44DEF2E-9F3D-49E4-8862-12C389EEFCD1}" dt="2024-08-08T17:51:41.052" v="617" actId="478"/>
            <ac:spMkLst>
              <pc:docMk/>
              <pc:sldMasterMk cId="4038538655" sldId="2147483662"/>
              <pc:sldLayoutMk cId="1404788922" sldId="2147483678"/>
              <ac:spMk id="20" creationId="{5ECAEF22-B5EE-9500-CD35-33A2BD06A6DF}"/>
            </ac:spMkLst>
          </pc:spChg>
          <pc:picChg chg="mod">
            <ac:chgData name="Radhika Hira" userId="4b6955ce-54dd-49f4-956e-954c29ea0842" providerId="ADAL" clId="{C44DEF2E-9F3D-49E4-8862-12C389EEFCD1}" dt="2024-08-08T17:51:53.763" v="633" actId="1038"/>
            <ac:picMkLst>
              <pc:docMk/>
              <pc:sldMasterMk cId="4038538655" sldId="2147483662"/>
              <pc:sldLayoutMk cId="1404788922" sldId="2147483678"/>
              <ac:picMk id="3" creationId="{54EB5ED0-EF98-E8E4-5255-66474D3DBF5A}"/>
            </ac:picMkLst>
          </pc:picChg>
          <pc:picChg chg="mod">
            <ac:chgData name="Radhika Hira" userId="4b6955ce-54dd-49f4-956e-954c29ea0842" providerId="ADAL" clId="{C44DEF2E-9F3D-49E4-8862-12C389EEFCD1}" dt="2024-08-08T17:51:53.763" v="633" actId="1038"/>
            <ac:picMkLst>
              <pc:docMk/>
              <pc:sldMasterMk cId="4038538655" sldId="2147483662"/>
              <pc:sldLayoutMk cId="1404788922" sldId="2147483678"/>
              <ac:picMk id="7" creationId="{24597F21-B1DE-169B-A7D8-23BBB677EEFB}"/>
            </ac:picMkLst>
          </pc:picChg>
          <pc:picChg chg="mod">
            <ac:chgData name="Radhika Hira" userId="4b6955ce-54dd-49f4-956e-954c29ea0842" providerId="ADAL" clId="{C44DEF2E-9F3D-49E4-8862-12C389EEFCD1}" dt="2024-08-08T17:51:53.763" v="633" actId="1038"/>
            <ac:picMkLst>
              <pc:docMk/>
              <pc:sldMasterMk cId="4038538655" sldId="2147483662"/>
              <pc:sldLayoutMk cId="1404788922" sldId="2147483678"/>
              <ac:picMk id="8" creationId="{DCE5D6F6-9BD8-B6F7-6FBB-3243D5440929}"/>
            </ac:picMkLst>
          </pc:picChg>
        </pc:sldLayoutChg>
        <pc:sldLayoutChg chg="addSp delSp modSp mod">
          <pc:chgData name="Radhika Hira" userId="4b6955ce-54dd-49f4-956e-954c29ea0842" providerId="ADAL" clId="{C44DEF2E-9F3D-49E4-8862-12C389EEFCD1}" dt="2024-08-09T18:02:49.377" v="1805"/>
          <pc:sldLayoutMkLst>
            <pc:docMk/>
            <pc:sldMasterMk cId="4038538655" sldId="2147483662"/>
            <pc:sldLayoutMk cId="3244703827" sldId="2147483679"/>
          </pc:sldLayoutMkLst>
          <pc:spChg chg="mod">
            <ac:chgData name="Radhika Hira" userId="4b6955ce-54dd-49f4-956e-954c29ea0842" providerId="ADAL" clId="{C44DEF2E-9F3D-49E4-8862-12C389EEFCD1}" dt="2024-08-08T19:28:04.251" v="1722"/>
            <ac:spMkLst>
              <pc:docMk/>
              <pc:sldMasterMk cId="4038538655" sldId="2147483662"/>
              <pc:sldLayoutMk cId="3244703827" sldId="2147483679"/>
              <ac:spMk id="3" creationId="{9B9E91C8-E0B5-216F-71D2-255D735F6583}"/>
            </ac:spMkLst>
          </pc:spChg>
          <pc:spChg chg="mod">
            <ac:chgData name="Radhika Hira" userId="4b6955ce-54dd-49f4-956e-954c29ea0842" providerId="ADAL" clId="{C44DEF2E-9F3D-49E4-8862-12C389EEFCD1}" dt="2024-08-08T18:40:49.189" v="917" actId="2711"/>
            <ac:spMkLst>
              <pc:docMk/>
              <pc:sldMasterMk cId="4038538655" sldId="2147483662"/>
              <pc:sldLayoutMk cId="3244703827" sldId="2147483679"/>
              <ac:spMk id="9" creationId="{8AF66516-1924-DC28-3839-BFD3338A847C}"/>
            </ac:spMkLst>
          </pc:spChg>
          <pc:spChg chg="mod">
            <ac:chgData name="Radhika Hira" userId="4b6955ce-54dd-49f4-956e-954c29ea0842" providerId="ADAL" clId="{C44DEF2E-9F3D-49E4-8862-12C389EEFCD1}" dt="2024-08-08T18:41:52.391" v="925" actId="14100"/>
            <ac:spMkLst>
              <pc:docMk/>
              <pc:sldMasterMk cId="4038538655" sldId="2147483662"/>
              <pc:sldLayoutMk cId="3244703827" sldId="2147483679"/>
              <ac:spMk id="13" creationId="{7BE60FC1-65CA-DE7B-1539-0276DBDAC391}"/>
            </ac:spMkLst>
          </pc:spChg>
          <pc:spChg chg="mod">
            <ac:chgData name="Radhika Hira" userId="4b6955ce-54dd-49f4-956e-954c29ea0842" providerId="ADAL" clId="{C44DEF2E-9F3D-49E4-8862-12C389EEFCD1}" dt="2024-08-08T17:52:50.633" v="646" actId="207"/>
            <ac:spMkLst>
              <pc:docMk/>
              <pc:sldMasterMk cId="4038538655" sldId="2147483662"/>
              <pc:sldLayoutMk cId="3244703827" sldId="2147483679"/>
              <ac:spMk id="16" creationId="{F8DFCBF6-94D1-5AF0-BAAB-C9EA484AC440}"/>
            </ac:spMkLst>
          </pc:spChg>
          <pc:spChg chg="mod">
            <ac:chgData name="Radhika Hira" userId="4b6955ce-54dd-49f4-956e-954c29ea0842" providerId="ADAL" clId="{C44DEF2E-9F3D-49E4-8862-12C389EEFCD1}" dt="2024-08-08T18:40:53.958" v="918" actId="2711"/>
            <ac:spMkLst>
              <pc:docMk/>
              <pc:sldMasterMk cId="4038538655" sldId="2147483662"/>
              <pc:sldLayoutMk cId="3244703827" sldId="2147483679"/>
              <ac:spMk id="23" creationId="{F661B01D-27DA-83B5-AD39-F1778EEFB999}"/>
            </ac:spMkLst>
          </pc:spChg>
          <pc:grpChg chg="add mod">
            <ac:chgData name="Radhika Hira" userId="4b6955ce-54dd-49f4-956e-954c29ea0842" providerId="ADAL" clId="{C44DEF2E-9F3D-49E4-8862-12C389EEFCD1}" dt="2024-08-08T19:28:04.251" v="1722"/>
            <ac:grpSpMkLst>
              <pc:docMk/>
              <pc:sldMasterMk cId="4038538655" sldId="2147483662"/>
              <pc:sldLayoutMk cId="3244703827" sldId="2147483679"/>
              <ac:grpSpMk id="2" creationId="{219B2EA8-89BE-2EF9-1739-04B3B2636FEF}"/>
            </ac:grpSpMkLst>
          </pc:grpChg>
          <pc:grpChg chg="del">
            <ac:chgData name="Radhika Hira" userId="4b6955ce-54dd-49f4-956e-954c29ea0842" providerId="ADAL" clId="{C44DEF2E-9F3D-49E4-8862-12C389EEFCD1}" dt="2024-08-08T19:28:04.024" v="1721" actId="478"/>
            <ac:grpSpMkLst>
              <pc:docMk/>
              <pc:sldMasterMk cId="4038538655" sldId="2147483662"/>
              <pc:sldLayoutMk cId="3244703827" sldId="2147483679"/>
              <ac:grpSpMk id="6" creationId="{E780E13B-4401-9265-BADB-8076D5642DE6}"/>
            </ac:grpSpMkLst>
          </pc:grpChg>
          <pc:picChg chg="add mod">
            <ac:chgData name="Radhika Hira" userId="4b6955ce-54dd-49f4-956e-954c29ea0842" providerId="ADAL" clId="{C44DEF2E-9F3D-49E4-8862-12C389EEFCD1}" dt="2024-08-09T18:02:49.377" v="1805"/>
            <ac:picMkLst>
              <pc:docMk/>
              <pc:sldMasterMk cId="4038538655" sldId="2147483662"/>
              <pc:sldLayoutMk cId="3244703827" sldId="2147483679"/>
              <ac:picMk id="4" creationId="{C1924C06-D6EB-B8CE-2836-94BD7B9C9F08}"/>
            </ac:picMkLst>
          </pc:picChg>
          <pc:picChg chg="add mod">
            <ac:chgData name="Radhika Hira" userId="4b6955ce-54dd-49f4-956e-954c29ea0842" providerId="ADAL" clId="{C44DEF2E-9F3D-49E4-8862-12C389EEFCD1}" dt="2024-08-09T18:02:49.377" v="1805"/>
            <ac:picMkLst>
              <pc:docMk/>
              <pc:sldMasterMk cId="4038538655" sldId="2147483662"/>
              <pc:sldLayoutMk cId="3244703827" sldId="2147483679"/>
              <ac:picMk id="5" creationId="{68D96B6F-23AD-0D81-D96B-877DACB97131}"/>
            </ac:picMkLst>
          </pc:picChg>
          <pc:picChg chg="add mod">
            <ac:chgData name="Radhika Hira" userId="4b6955ce-54dd-49f4-956e-954c29ea0842" providerId="ADAL" clId="{C44DEF2E-9F3D-49E4-8862-12C389EEFCD1}" dt="2024-08-09T18:02:49.377" v="1805"/>
            <ac:picMkLst>
              <pc:docMk/>
              <pc:sldMasterMk cId="4038538655" sldId="2147483662"/>
              <pc:sldLayoutMk cId="3244703827" sldId="2147483679"/>
              <ac:picMk id="6" creationId="{6737DA57-61DB-2EDA-5549-91D7AC065E09}"/>
            </ac:picMkLst>
          </pc:picChg>
          <pc:picChg chg="del mod">
            <ac:chgData name="Radhika Hira" userId="4b6955ce-54dd-49f4-956e-954c29ea0842" providerId="ADAL" clId="{C44DEF2E-9F3D-49E4-8862-12C389EEFCD1}" dt="2024-08-09T18:02:47.941" v="1803" actId="478"/>
            <ac:picMkLst>
              <pc:docMk/>
              <pc:sldMasterMk cId="4038538655" sldId="2147483662"/>
              <pc:sldLayoutMk cId="3244703827" sldId="2147483679"/>
              <ac:picMk id="7" creationId="{24597F21-B1DE-169B-A7D8-23BBB677EEFB}"/>
            </ac:picMkLst>
          </pc:picChg>
          <pc:picChg chg="del">
            <ac:chgData name="Radhika Hira" userId="4b6955ce-54dd-49f4-956e-954c29ea0842" providerId="ADAL" clId="{C44DEF2E-9F3D-49E4-8862-12C389EEFCD1}" dt="2024-08-09T18:02:49.109" v="1804" actId="478"/>
            <ac:picMkLst>
              <pc:docMk/>
              <pc:sldMasterMk cId="4038538655" sldId="2147483662"/>
              <pc:sldLayoutMk cId="3244703827" sldId="2147483679"/>
              <ac:picMk id="8" creationId="{DCE5D6F6-9BD8-B6F7-6FBB-3243D5440929}"/>
            </ac:picMkLst>
          </pc:picChg>
          <pc:picChg chg="mod">
            <ac:chgData name="Radhika Hira" userId="4b6955ce-54dd-49f4-956e-954c29ea0842" providerId="ADAL" clId="{C44DEF2E-9F3D-49E4-8862-12C389EEFCD1}" dt="2024-08-08T19:28:04.251" v="1722"/>
            <ac:picMkLst>
              <pc:docMk/>
              <pc:sldMasterMk cId="4038538655" sldId="2147483662"/>
              <pc:sldLayoutMk cId="3244703827" sldId="2147483679"/>
              <ac:picMk id="10" creationId="{4A6DE898-649E-FA85-9A9C-73FC7A236C1C}"/>
            </ac:picMkLst>
          </pc:picChg>
          <pc:picChg chg="del">
            <ac:chgData name="Radhika Hira" userId="4b6955ce-54dd-49f4-956e-954c29ea0842" providerId="ADAL" clId="{C44DEF2E-9F3D-49E4-8862-12C389EEFCD1}" dt="2024-08-09T18:02:46.994" v="1802" actId="478"/>
            <ac:picMkLst>
              <pc:docMk/>
              <pc:sldMasterMk cId="4038538655" sldId="2147483662"/>
              <pc:sldLayoutMk cId="3244703827" sldId="2147483679"/>
              <ac:picMk id="14" creationId="{01171EFA-5B34-36D0-EDF9-A372295BC7F6}"/>
            </ac:picMkLst>
          </pc:picChg>
        </pc:sldLayoutChg>
        <pc:sldLayoutChg chg="addSp delSp modSp mod">
          <pc:chgData name="Radhika Hira" userId="4b6955ce-54dd-49f4-956e-954c29ea0842" providerId="ADAL" clId="{C44DEF2E-9F3D-49E4-8862-12C389EEFCD1}" dt="2024-08-09T18:15:38.166" v="1944" actId="207"/>
          <pc:sldLayoutMkLst>
            <pc:docMk/>
            <pc:sldMasterMk cId="4038538655" sldId="2147483662"/>
            <pc:sldLayoutMk cId="1420436281" sldId="2147483680"/>
          </pc:sldLayoutMkLst>
          <pc:spChg chg="mod">
            <ac:chgData name="Radhika Hira" userId="4b6955ce-54dd-49f4-956e-954c29ea0842" providerId="ADAL" clId="{C44DEF2E-9F3D-49E4-8862-12C389EEFCD1}" dt="2024-08-08T18:42:26.138" v="932" actId="2711"/>
            <ac:spMkLst>
              <pc:docMk/>
              <pc:sldMasterMk cId="4038538655" sldId="2147483662"/>
              <pc:sldLayoutMk cId="1420436281" sldId="2147483680"/>
              <ac:spMk id="10" creationId="{E079151B-7310-1DDD-CAD1-CD7F6C1B8FAA}"/>
            </ac:spMkLst>
          </pc:spChg>
          <pc:spChg chg="mod">
            <ac:chgData name="Radhika Hira" userId="4b6955ce-54dd-49f4-956e-954c29ea0842" providerId="ADAL" clId="{C44DEF2E-9F3D-49E4-8862-12C389EEFCD1}" dt="2024-08-08T18:42:29.343" v="933" actId="2711"/>
            <ac:spMkLst>
              <pc:docMk/>
              <pc:sldMasterMk cId="4038538655" sldId="2147483662"/>
              <pc:sldLayoutMk cId="1420436281" sldId="2147483680"/>
              <ac:spMk id="11" creationId="{F33115F0-F883-B960-1F07-32C1A5C49593}"/>
            </ac:spMkLst>
          </pc:spChg>
          <pc:spChg chg="mod">
            <ac:chgData name="Radhika Hira" userId="4b6955ce-54dd-49f4-956e-954c29ea0842" providerId="ADAL" clId="{C44DEF2E-9F3D-49E4-8862-12C389EEFCD1}" dt="2024-08-08T18:42:15.646" v="931" actId="14100"/>
            <ac:spMkLst>
              <pc:docMk/>
              <pc:sldMasterMk cId="4038538655" sldId="2147483662"/>
              <pc:sldLayoutMk cId="1420436281" sldId="2147483680"/>
              <ac:spMk id="12" creationId="{64533381-7C89-52B0-8C9B-91038A2D83FC}"/>
            </ac:spMkLst>
          </pc:spChg>
          <pc:spChg chg="mod topLvl">
            <ac:chgData name="Radhika Hira" userId="4b6955ce-54dd-49f4-956e-954c29ea0842" providerId="ADAL" clId="{C44DEF2E-9F3D-49E4-8862-12C389EEFCD1}" dt="2024-08-09T18:07:26.888" v="1881" actId="165"/>
            <ac:spMkLst>
              <pc:docMk/>
              <pc:sldMasterMk cId="4038538655" sldId="2147483662"/>
              <pc:sldLayoutMk cId="1420436281" sldId="2147483680"/>
              <ac:spMk id="13" creationId="{5AEE684D-7304-1AF4-182D-89E6BD2BEEE4}"/>
            </ac:spMkLst>
          </pc:spChg>
          <pc:spChg chg="mod">
            <ac:chgData name="Radhika Hira" userId="4b6955ce-54dd-49f4-956e-954c29ea0842" providerId="ADAL" clId="{C44DEF2E-9F3D-49E4-8862-12C389EEFCD1}" dt="2024-08-09T18:15:38.166" v="1944" actId="207"/>
            <ac:spMkLst>
              <pc:docMk/>
              <pc:sldMasterMk cId="4038538655" sldId="2147483662"/>
              <pc:sldLayoutMk cId="1420436281" sldId="2147483680"/>
              <ac:spMk id="15" creationId="{5D6AABF9-36F4-AC47-3071-0FB42F01CE70}"/>
            </ac:spMkLst>
          </pc:spChg>
          <pc:grpChg chg="add del mod">
            <ac:chgData name="Radhika Hira" userId="4b6955ce-54dd-49f4-956e-954c29ea0842" providerId="ADAL" clId="{C44DEF2E-9F3D-49E4-8862-12C389EEFCD1}" dt="2024-08-09T18:07:26.888" v="1881" actId="165"/>
            <ac:grpSpMkLst>
              <pc:docMk/>
              <pc:sldMasterMk cId="4038538655" sldId="2147483662"/>
              <pc:sldLayoutMk cId="1420436281" sldId="2147483680"/>
              <ac:grpSpMk id="2" creationId="{F110C58E-6C19-B2F1-17CB-B598D614F070}"/>
            </ac:grpSpMkLst>
          </pc:grpChg>
          <pc:grpChg chg="del">
            <ac:chgData name="Radhika Hira" userId="4b6955ce-54dd-49f4-956e-954c29ea0842" providerId="ADAL" clId="{C44DEF2E-9F3D-49E4-8862-12C389EEFCD1}" dt="2024-08-08T19:27:04.306" v="1697" actId="478"/>
            <ac:grpSpMkLst>
              <pc:docMk/>
              <pc:sldMasterMk cId="4038538655" sldId="2147483662"/>
              <pc:sldLayoutMk cId="1420436281" sldId="2147483680"/>
              <ac:grpSpMk id="6" creationId="{E780E13B-4401-9265-BADB-8076D5642DE6}"/>
            </ac:grpSpMkLst>
          </pc:grpChg>
          <pc:picChg chg="del">
            <ac:chgData name="Radhika Hira" userId="4b6955ce-54dd-49f4-956e-954c29ea0842" providerId="ADAL" clId="{C44DEF2E-9F3D-49E4-8862-12C389EEFCD1}" dt="2024-08-09T18:02:22.658" v="1786" actId="478"/>
            <ac:picMkLst>
              <pc:docMk/>
              <pc:sldMasterMk cId="4038538655" sldId="2147483662"/>
              <pc:sldLayoutMk cId="1420436281" sldId="2147483680"/>
              <ac:picMk id="3" creationId="{54EB5ED0-EF98-E8E4-5255-66474D3DBF5A}"/>
            </ac:picMkLst>
          </pc:picChg>
          <pc:picChg chg="add mod">
            <ac:chgData name="Radhika Hira" userId="4b6955ce-54dd-49f4-956e-954c29ea0842" providerId="ADAL" clId="{C44DEF2E-9F3D-49E4-8862-12C389EEFCD1}" dt="2024-08-09T18:02:25.347" v="1789"/>
            <ac:picMkLst>
              <pc:docMk/>
              <pc:sldMasterMk cId="4038538655" sldId="2147483662"/>
              <pc:sldLayoutMk cId="1420436281" sldId="2147483680"/>
              <ac:picMk id="4" creationId="{A9E06D5D-E6BB-A995-68D4-9AB68C7A0195}"/>
            </ac:picMkLst>
          </pc:picChg>
          <pc:picChg chg="add mod">
            <ac:chgData name="Radhika Hira" userId="4b6955ce-54dd-49f4-956e-954c29ea0842" providerId="ADAL" clId="{C44DEF2E-9F3D-49E4-8862-12C389EEFCD1}" dt="2024-08-09T18:02:25.347" v="1789"/>
            <ac:picMkLst>
              <pc:docMk/>
              <pc:sldMasterMk cId="4038538655" sldId="2147483662"/>
              <pc:sldLayoutMk cId="1420436281" sldId="2147483680"/>
              <ac:picMk id="5" creationId="{57A9515A-B769-6425-C66D-45DD4B1EFBC2}"/>
            </ac:picMkLst>
          </pc:picChg>
          <pc:picChg chg="add mod">
            <ac:chgData name="Radhika Hira" userId="4b6955ce-54dd-49f4-956e-954c29ea0842" providerId="ADAL" clId="{C44DEF2E-9F3D-49E4-8862-12C389EEFCD1}" dt="2024-08-09T18:02:25.347" v="1789"/>
            <ac:picMkLst>
              <pc:docMk/>
              <pc:sldMasterMk cId="4038538655" sldId="2147483662"/>
              <pc:sldLayoutMk cId="1420436281" sldId="2147483680"/>
              <ac:picMk id="6" creationId="{809799D0-550F-05FB-70CC-0CA919B6AFB0}"/>
            </ac:picMkLst>
          </pc:picChg>
          <pc:picChg chg="del">
            <ac:chgData name="Radhika Hira" userId="4b6955ce-54dd-49f4-956e-954c29ea0842" providerId="ADAL" clId="{C44DEF2E-9F3D-49E4-8862-12C389EEFCD1}" dt="2024-08-09T18:02:23.802" v="1787" actId="478"/>
            <ac:picMkLst>
              <pc:docMk/>
              <pc:sldMasterMk cId="4038538655" sldId="2147483662"/>
              <pc:sldLayoutMk cId="1420436281" sldId="2147483680"/>
              <ac:picMk id="7" creationId="{24597F21-B1DE-169B-A7D8-23BBB677EEFB}"/>
            </ac:picMkLst>
          </pc:picChg>
          <pc:picChg chg="del">
            <ac:chgData name="Radhika Hira" userId="4b6955ce-54dd-49f4-956e-954c29ea0842" providerId="ADAL" clId="{C44DEF2E-9F3D-49E4-8862-12C389EEFCD1}" dt="2024-08-09T18:02:25.114" v="1788" actId="478"/>
            <ac:picMkLst>
              <pc:docMk/>
              <pc:sldMasterMk cId="4038538655" sldId="2147483662"/>
              <pc:sldLayoutMk cId="1420436281" sldId="2147483680"/>
              <ac:picMk id="8" creationId="{DCE5D6F6-9BD8-B6F7-6FBB-3243D5440929}"/>
            </ac:picMkLst>
          </pc:picChg>
          <pc:picChg chg="mod topLvl">
            <ac:chgData name="Radhika Hira" userId="4b6955ce-54dd-49f4-956e-954c29ea0842" providerId="ADAL" clId="{C44DEF2E-9F3D-49E4-8862-12C389EEFCD1}" dt="2024-08-09T18:07:28.505" v="1882" actId="1038"/>
            <ac:picMkLst>
              <pc:docMk/>
              <pc:sldMasterMk cId="4038538655" sldId="2147483662"/>
              <pc:sldLayoutMk cId="1420436281" sldId="2147483680"/>
              <ac:picMk id="14" creationId="{EA3D92C0-2394-2BC9-529C-EFBCB8BE6B33}"/>
            </ac:picMkLst>
          </pc:picChg>
        </pc:sldLayoutChg>
        <pc:sldLayoutChg chg="addSp delSp modSp mod setBg">
          <pc:chgData name="Radhika Hira" userId="4b6955ce-54dd-49f4-956e-954c29ea0842" providerId="ADAL" clId="{C44DEF2E-9F3D-49E4-8862-12C389EEFCD1}" dt="2024-08-09T18:07:22.232" v="1880" actId="1038"/>
          <pc:sldLayoutMkLst>
            <pc:docMk/>
            <pc:sldMasterMk cId="4038538655" sldId="2147483662"/>
            <pc:sldLayoutMk cId="3755717287" sldId="2147483681"/>
          </pc:sldLayoutMkLst>
          <pc:spChg chg="mod">
            <ac:chgData name="Radhika Hira" userId="4b6955ce-54dd-49f4-956e-954c29ea0842" providerId="ADAL" clId="{C44DEF2E-9F3D-49E4-8862-12C389EEFCD1}" dt="2024-08-08T18:42:02.569" v="927" actId="2711"/>
            <ac:spMkLst>
              <pc:docMk/>
              <pc:sldMasterMk cId="4038538655" sldId="2147483662"/>
              <pc:sldLayoutMk cId="3755717287" sldId="2147483681"/>
              <ac:spMk id="10" creationId="{E079151B-7310-1DDD-CAD1-CD7F6C1B8FAA}"/>
            </ac:spMkLst>
          </pc:spChg>
          <pc:spChg chg="mod">
            <ac:chgData name="Radhika Hira" userId="4b6955ce-54dd-49f4-956e-954c29ea0842" providerId="ADAL" clId="{C44DEF2E-9F3D-49E4-8862-12C389EEFCD1}" dt="2024-08-08T18:41:59.148" v="926" actId="2711"/>
            <ac:spMkLst>
              <pc:docMk/>
              <pc:sldMasterMk cId="4038538655" sldId="2147483662"/>
              <pc:sldLayoutMk cId="3755717287" sldId="2147483681"/>
              <ac:spMk id="11" creationId="{F33115F0-F883-B960-1F07-32C1A5C49593}"/>
            </ac:spMkLst>
          </pc:spChg>
          <pc:spChg chg="mod">
            <ac:chgData name="Radhika Hira" userId="4b6955ce-54dd-49f4-956e-954c29ea0842" providerId="ADAL" clId="{C44DEF2E-9F3D-49E4-8862-12C389EEFCD1}" dt="2024-08-08T18:42:08.423" v="929" actId="14100"/>
            <ac:spMkLst>
              <pc:docMk/>
              <pc:sldMasterMk cId="4038538655" sldId="2147483662"/>
              <pc:sldLayoutMk cId="3755717287" sldId="2147483681"/>
              <ac:spMk id="12" creationId="{64533381-7C89-52B0-8C9B-91038A2D83FC}"/>
            </ac:spMkLst>
          </pc:spChg>
          <pc:spChg chg="mod topLvl">
            <ac:chgData name="Radhika Hira" userId="4b6955ce-54dd-49f4-956e-954c29ea0842" providerId="ADAL" clId="{C44DEF2E-9F3D-49E4-8862-12C389EEFCD1}" dt="2024-08-09T18:07:20.239" v="1879" actId="165"/>
            <ac:spMkLst>
              <pc:docMk/>
              <pc:sldMasterMk cId="4038538655" sldId="2147483662"/>
              <pc:sldLayoutMk cId="3755717287" sldId="2147483681"/>
              <ac:spMk id="13" creationId="{FAFC3F0F-85CA-5810-03E1-896CA88AC104}"/>
            </ac:spMkLst>
          </pc:spChg>
          <pc:spChg chg="mod">
            <ac:chgData name="Radhika Hira" userId="4b6955ce-54dd-49f4-956e-954c29ea0842" providerId="ADAL" clId="{C44DEF2E-9F3D-49E4-8862-12C389EEFCD1}" dt="2024-08-08T17:57:10.241" v="729" actId="207"/>
            <ac:spMkLst>
              <pc:docMk/>
              <pc:sldMasterMk cId="4038538655" sldId="2147483662"/>
              <pc:sldLayoutMk cId="3755717287" sldId="2147483681"/>
              <ac:spMk id="15" creationId="{5D6AABF9-36F4-AC47-3071-0FB42F01CE70}"/>
            </ac:spMkLst>
          </pc:spChg>
          <pc:grpChg chg="add del mod">
            <ac:chgData name="Radhika Hira" userId="4b6955ce-54dd-49f4-956e-954c29ea0842" providerId="ADAL" clId="{C44DEF2E-9F3D-49E4-8862-12C389EEFCD1}" dt="2024-08-09T18:07:20.239" v="1879" actId="165"/>
            <ac:grpSpMkLst>
              <pc:docMk/>
              <pc:sldMasterMk cId="4038538655" sldId="2147483662"/>
              <pc:sldLayoutMk cId="3755717287" sldId="2147483681"/>
              <ac:grpSpMk id="2" creationId="{D46B54F8-FBF2-550F-E7AE-C1EFE76A074C}"/>
            </ac:grpSpMkLst>
          </pc:grpChg>
          <pc:grpChg chg="del">
            <ac:chgData name="Radhika Hira" userId="4b6955ce-54dd-49f4-956e-954c29ea0842" providerId="ADAL" clId="{C44DEF2E-9F3D-49E4-8862-12C389EEFCD1}" dt="2024-08-08T19:27:06.622" v="1699" actId="478"/>
            <ac:grpSpMkLst>
              <pc:docMk/>
              <pc:sldMasterMk cId="4038538655" sldId="2147483662"/>
              <pc:sldLayoutMk cId="3755717287" sldId="2147483681"/>
              <ac:grpSpMk id="6" creationId="{E780E13B-4401-9265-BADB-8076D5642DE6}"/>
            </ac:grpSpMkLst>
          </pc:grpChg>
          <pc:picChg chg="del">
            <ac:chgData name="Radhika Hira" userId="4b6955ce-54dd-49f4-956e-954c29ea0842" providerId="ADAL" clId="{C44DEF2E-9F3D-49E4-8862-12C389EEFCD1}" dt="2024-08-09T18:02:29.715" v="1790" actId="478"/>
            <ac:picMkLst>
              <pc:docMk/>
              <pc:sldMasterMk cId="4038538655" sldId="2147483662"/>
              <pc:sldLayoutMk cId="3755717287" sldId="2147483681"/>
              <ac:picMk id="3" creationId="{54EB5ED0-EF98-E8E4-5255-66474D3DBF5A}"/>
            </ac:picMkLst>
          </pc:picChg>
          <pc:picChg chg="add mod">
            <ac:chgData name="Radhika Hira" userId="4b6955ce-54dd-49f4-956e-954c29ea0842" providerId="ADAL" clId="{C44DEF2E-9F3D-49E4-8862-12C389EEFCD1}" dt="2024-08-09T18:02:32.325" v="1793"/>
            <ac:picMkLst>
              <pc:docMk/>
              <pc:sldMasterMk cId="4038538655" sldId="2147483662"/>
              <pc:sldLayoutMk cId="3755717287" sldId="2147483681"/>
              <ac:picMk id="4" creationId="{F6B27A67-73A8-5240-3B91-615A6A984C46}"/>
            </ac:picMkLst>
          </pc:picChg>
          <pc:picChg chg="add mod">
            <ac:chgData name="Radhika Hira" userId="4b6955ce-54dd-49f4-956e-954c29ea0842" providerId="ADAL" clId="{C44DEF2E-9F3D-49E4-8862-12C389EEFCD1}" dt="2024-08-09T18:02:32.325" v="1793"/>
            <ac:picMkLst>
              <pc:docMk/>
              <pc:sldMasterMk cId="4038538655" sldId="2147483662"/>
              <pc:sldLayoutMk cId="3755717287" sldId="2147483681"/>
              <ac:picMk id="5" creationId="{AD79B4EC-1037-3F7D-AE17-5ABB6D61B1F8}"/>
            </ac:picMkLst>
          </pc:picChg>
          <pc:picChg chg="add mod">
            <ac:chgData name="Radhika Hira" userId="4b6955ce-54dd-49f4-956e-954c29ea0842" providerId="ADAL" clId="{C44DEF2E-9F3D-49E4-8862-12C389EEFCD1}" dt="2024-08-09T18:02:32.325" v="1793"/>
            <ac:picMkLst>
              <pc:docMk/>
              <pc:sldMasterMk cId="4038538655" sldId="2147483662"/>
              <pc:sldLayoutMk cId="3755717287" sldId="2147483681"/>
              <ac:picMk id="6" creationId="{A3B03C02-3FF5-4570-D792-70C20920797F}"/>
            </ac:picMkLst>
          </pc:picChg>
          <pc:picChg chg="del">
            <ac:chgData name="Radhika Hira" userId="4b6955ce-54dd-49f4-956e-954c29ea0842" providerId="ADAL" clId="{C44DEF2E-9F3D-49E4-8862-12C389EEFCD1}" dt="2024-08-09T18:02:30.935" v="1791" actId="478"/>
            <ac:picMkLst>
              <pc:docMk/>
              <pc:sldMasterMk cId="4038538655" sldId="2147483662"/>
              <pc:sldLayoutMk cId="3755717287" sldId="2147483681"/>
              <ac:picMk id="7" creationId="{24597F21-B1DE-169B-A7D8-23BBB677EEFB}"/>
            </ac:picMkLst>
          </pc:picChg>
          <pc:picChg chg="del">
            <ac:chgData name="Radhika Hira" userId="4b6955ce-54dd-49f4-956e-954c29ea0842" providerId="ADAL" clId="{C44DEF2E-9F3D-49E4-8862-12C389EEFCD1}" dt="2024-08-09T18:02:32.105" v="1792" actId="478"/>
            <ac:picMkLst>
              <pc:docMk/>
              <pc:sldMasterMk cId="4038538655" sldId="2147483662"/>
              <pc:sldLayoutMk cId="3755717287" sldId="2147483681"/>
              <ac:picMk id="8" creationId="{DCE5D6F6-9BD8-B6F7-6FBB-3243D5440929}"/>
            </ac:picMkLst>
          </pc:picChg>
          <pc:picChg chg="mod topLvl">
            <ac:chgData name="Radhika Hira" userId="4b6955ce-54dd-49f4-956e-954c29ea0842" providerId="ADAL" clId="{C44DEF2E-9F3D-49E4-8862-12C389EEFCD1}" dt="2024-08-09T18:07:22.232" v="1880" actId="1038"/>
            <ac:picMkLst>
              <pc:docMk/>
              <pc:sldMasterMk cId="4038538655" sldId="2147483662"/>
              <pc:sldLayoutMk cId="3755717287" sldId="2147483681"/>
              <ac:picMk id="14" creationId="{D6374950-F939-88DA-DFD2-F2C29D74AC9D}"/>
            </ac:picMkLst>
          </pc:picChg>
        </pc:sldLayoutChg>
        <pc:sldLayoutChg chg="addSp delSp modSp mod">
          <pc:chgData name="Radhika Hira" userId="4b6955ce-54dd-49f4-956e-954c29ea0842" providerId="ADAL" clId="{C44DEF2E-9F3D-49E4-8862-12C389EEFCD1}" dt="2024-08-09T18:07:08.563" v="1877" actId="1037"/>
          <pc:sldLayoutMkLst>
            <pc:docMk/>
            <pc:sldMasterMk cId="4038538655" sldId="2147483662"/>
            <pc:sldLayoutMk cId="4091121661" sldId="2147483682"/>
          </pc:sldLayoutMkLst>
          <pc:spChg chg="mod">
            <ac:chgData name="Radhika Hira" userId="4b6955ce-54dd-49f4-956e-954c29ea0842" providerId="ADAL" clId="{C44DEF2E-9F3D-49E4-8862-12C389EEFCD1}" dt="2024-08-08T18:07:34.320" v="784" actId="14100"/>
            <ac:spMkLst>
              <pc:docMk/>
              <pc:sldMasterMk cId="4038538655" sldId="2147483662"/>
              <pc:sldLayoutMk cId="4091121661" sldId="2147483682"/>
              <ac:spMk id="9" creationId="{8AF66516-1924-DC28-3839-BFD3338A847C}"/>
            </ac:spMkLst>
          </pc:spChg>
          <pc:spChg chg="add mod">
            <ac:chgData name="Radhika Hira" userId="4b6955ce-54dd-49f4-956e-954c29ea0842" providerId="ADAL" clId="{C44DEF2E-9F3D-49E4-8862-12C389EEFCD1}" dt="2024-08-08T18:43:05.951" v="938" actId="207"/>
            <ac:spMkLst>
              <pc:docMk/>
              <pc:sldMasterMk cId="4038538655" sldId="2147483662"/>
              <pc:sldLayoutMk cId="4091121661" sldId="2147483682"/>
              <ac:spMk id="10" creationId="{A37229FF-3A5C-047E-EB51-56DB7F227AEA}"/>
            </ac:spMkLst>
          </pc:spChg>
          <pc:spChg chg="add del mod ord">
            <ac:chgData name="Radhika Hira" userId="4b6955ce-54dd-49f4-956e-954c29ea0842" providerId="ADAL" clId="{C44DEF2E-9F3D-49E4-8862-12C389EEFCD1}" dt="2024-08-08T18:43:37.289" v="943" actId="478"/>
            <ac:spMkLst>
              <pc:docMk/>
              <pc:sldMasterMk cId="4038538655" sldId="2147483662"/>
              <pc:sldLayoutMk cId="4091121661" sldId="2147483682"/>
              <ac:spMk id="11" creationId="{CDAD081C-277D-9343-A169-6F3157994054}"/>
            </ac:spMkLst>
          </pc:spChg>
          <pc:spChg chg="add mod ord">
            <ac:chgData name="Radhika Hira" userId="4b6955ce-54dd-49f4-956e-954c29ea0842" providerId="ADAL" clId="{C44DEF2E-9F3D-49E4-8862-12C389EEFCD1}" dt="2024-08-08T18:43:43.378" v="946" actId="167"/>
            <ac:spMkLst>
              <pc:docMk/>
              <pc:sldMasterMk cId="4038538655" sldId="2147483662"/>
              <pc:sldLayoutMk cId="4091121661" sldId="2147483682"/>
              <ac:spMk id="12" creationId="{A5BB5BB5-C3B0-F215-4DB8-4C132ABD0A62}"/>
            </ac:spMkLst>
          </pc:spChg>
          <pc:spChg chg="mod">
            <ac:chgData name="Radhika Hira" userId="4b6955ce-54dd-49f4-956e-954c29ea0842" providerId="ADAL" clId="{C44DEF2E-9F3D-49E4-8862-12C389EEFCD1}" dt="2024-08-08T18:08:20.346" v="821" actId="1076"/>
            <ac:spMkLst>
              <pc:docMk/>
              <pc:sldMasterMk cId="4038538655" sldId="2147483662"/>
              <pc:sldLayoutMk cId="4091121661" sldId="2147483682"/>
              <ac:spMk id="13" creationId="{7BE60FC1-65CA-DE7B-1539-0276DBDAC391}"/>
            </ac:spMkLst>
          </pc:spChg>
          <pc:spChg chg="del">
            <ac:chgData name="Radhika Hira" userId="4b6955ce-54dd-49f4-956e-954c29ea0842" providerId="ADAL" clId="{C44DEF2E-9F3D-49E4-8862-12C389EEFCD1}" dt="2024-08-08T17:58:11.453" v="736" actId="478"/>
            <ac:spMkLst>
              <pc:docMk/>
              <pc:sldMasterMk cId="4038538655" sldId="2147483662"/>
              <pc:sldLayoutMk cId="4091121661" sldId="2147483682"/>
              <ac:spMk id="16" creationId="{F8DFCBF6-94D1-5AF0-BAAB-C9EA484AC440}"/>
            </ac:spMkLst>
          </pc:spChg>
          <pc:spChg chg="mod">
            <ac:chgData name="Radhika Hira" userId="4b6955ce-54dd-49f4-956e-954c29ea0842" providerId="ADAL" clId="{C44DEF2E-9F3D-49E4-8862-12C389EEFCD1}" dt="2024-08-08T19:28:19.722" v="1729"/>
            <ac:spMkLst>
              <pc:docMk/>
              <pc:sldMasterMk cId="4038538655" sldId="2147483662"/>
              <pc:sldLayoutMk cId="4091121661" sldId="2147483682"/>
              <ac:spMk id="17" creationId="{27E1731C-BF11-C99C-D676-19E9B057CF84}"/>
            </ac:spMkLst>
          </pc:spChg>
          <pc:spChg chg="del mod">
            <ac:chgData name="Radhika Hira" userId="4b6955ce-54dd-49f4-956e-954c29ea0842" providerId="ADAL" clId="{C44DEF2E-9F3D-49E4-8862-12C389EEFCD1}" dt="2024-08-08T17:58:41.836" v="745" actId="478"/>
            <ac:spMkLst>
              <pc:docMk/>
              <pc:sldMasterMk cId="4038538655" sldId="2147483662"/>
              <pc:sldLayoutMk cId="4091121661" sldId="2147483682"/>
              <ac:spMk id="20" creationId="{5ECAEF22-B5EE-9500-CD35-33A2BD06A6DF}"/>
            </ac:spMkLst>
          </pc:spChg>
          <pc:spChg chg="mod">
            <ac:chgData name="Radhika Hira" userId="4b6955ce-54dd-49f4-956e-954c29ea0842" providerId="ADAL" clId="{C44DEF2E-9F3D-49E4-8862-12C389EEFCD1}" dt="2024-08-08T19:28:30.385" v="1733"/>
            <ac:spMkLst>
              <pc:docMk/>
              <pc:sldMasterMk cId="4038538655" sldId="2147483662"/>
              <pc:sldLayoutMk cId="4091121661" sldId="2147483682"/>
              <ac:spMk id="21" creationId="{B583DF75-FE9B-31B8-0208-479837D2689F}"/>
            </ac:spMkLst>
          </pc:spChg>
          <pc:spChg chg="mod">
            <ac:chgData name="Radhika Hira" userId="4b6955ce-54dd-49f4-956e-954c29ea0842" providerId="ADAL" clId="{C44DEF2E-9F3D-49E4-8862-12C389EEFCD1}" dt="2024-08-08T18:08:13.225" v="819" actId="14100"/>
            <ac:spMkLst>
              <pc:docMk/>
              <pc:sldMasterMk cId="4038538655" sldId="2147483662"/>
              <pc:sldLayoutMk cId="4091121661" sldId="2147483682"/>
              <ac:spMk id="23" creationId="{F661B01D-27DA-83B5-AD39-F1778EEFB999}"/>
            </ac:spMkLst>
          </pc:spChg>
          <pc:spChg chg="mod topLvl">
            <ac:chgData name="Radhika Hira" userId="4b6955ce-54dd-49f4-956e-954c29ea0842" providerId="ADAL" clId="{C44DEF2E-9F3D-49E4-8862-12C389EEFCD1}" dt="2024-08-09T18:06:57.105" v="1872" actId="165"/>
            <ac:spMkLst>
              <pc:docMk/>
              <pc:sldMasterMk cId="4038538655" sldId="2147483662"/>
              <pc:sldLayoutMk cId="4091121661" sldId="2147483682"/>
              <ac:spMk id="26" creationId="{46A7F58E-8C6D-16F0-168B-F6050C8503BA}"/>
            </ac:spMkLst>
          </pc:spChg>
          <pc:grpChg chg="del mod">
            <ac:chgData name="Radhika Hira" userId="4b6955ce-54dd-49f4-956e-954c29ea0842" providerId="ADAL" clId="{C44DEF2E-9F3D-49E4-8862-12C389EEFCD1}" dt="2024-08-08T19:28:44.033" v="1735" actId="478"/>
            <ac:grpSpMkLst>
              <pc:docMk/>
              <pc:sldMasterMk cId="4038538655" sldId="2147483662"/>
              <pc:sldLayoutMk cId="4091121661" sldId="2147483682"/>
              <ac:grpSpMk id="6" creationId="{E780E13B-4401-9265-BADB-8076D5642DE6}"/>
            </ac:grpSpMkLst>
          </pc:grpChg>
          <pc:grpChg chg="add mod">
            <ac:chgData name="Radhika Hira" userId="4b6955ce-54dd-49f4-956e-954c29ea0842" providerId="ADAL" clId="{C44DEF2E-9F3D-49E4-8862-12C389EEFCD1}" dt="2024-08-08T19:28:19.722" v="1729"/>
            <ac:grpSpMkLst>
              <pc:docMk/>
              <pc:sldMasterMk cId="4038538655" sldId="2147483662"/>
              <pc:sldLayoutMk cId="4091121661" sldId="2147483682"/>
              <ac:grpSpMk id="15" creationId="{8B733930-0AF6-FEE1-2089-625DB77F2D16}"/>
            </ac:grpSpMkLst>
          </pc:grpChg>
          <pc:grpChg chg="add mod">
            <ac:chgData name="Radhika Hira" userId="4b6955ce-54dd-49f4-956e-954c29ea0842" providerId="ADAL" clId="{C44DEF2E-9F3D-49E4-8862-12C389EEFCD1}" dt="2024-08-08T19:28:30.385" v="1733"/>
            <ac:grpSpMkLst>
              <pc:docMk/>
              <pc:sldMasterMk cId="4038538655" sldId="2147483662"/>
              <pc:sldLayoutMk cId="4091121661" sldId="2147483682"/>
              <ac:grpSpMk id="19" creationId="{8054435D-4EB6-333E-DC29-37A740126B41}"/>
            </ac:grpSpMkLst>
          </pc:grpChg>
          <pc:grpChg chg="add del mod">
            <ac:chgData name="Radhika Hira" userId="4b6955ce-54dd-49f4-956e-954c29ea0842" providerId="ADAL" clId="{C44DEF2E-9F3D-49E4-8862-12C389EEFCD1}" dt="2024-08-09T18:06:57.105" v="1872" actId="165"/>
            <ac:grpSpMkLst>
              <pc:docMk/>
              <pc:sldMasterMk cId="4038538655" sldId="2147483662"/>
              <pc:sldLayoutMk cId="4091121661" sldId="2147483682"/>
              <ac:grpSpMk id="25" creationId="{F02112D1-9ACC-DE7F-60C4-D5D7792EDA2B}"/>
            </ac:grpSpMkLst>
          </pc:grpChg>
          <pc:picChg chg="add del mod">
            <ac:chgData name="Radhika Hira" userId="4b6955ce-54dd-49f4-956e-954c29ea0842" providerId="ADAL" clId="{C44DEF2E-9F3D-49E4-8862-12C389EEFCD1}" dt="2024-08-09T18:06:35.115" v="1865" actId="478"/>
            <ac:picMkLst>
              <pc:docMk/>
              <pc:sldMasterMk cId="4038538655" sldId="2147483662"/>
              <pc:sldLayoutMk cId="4091121661" sldId="2147483682"/>
              <ac:picMk id="2" creationId="{814C94FC-99EC-1B32-1C28-B30B990338F2}"/>
            </ac:picMkLst>
          </pc:picChg>
          <pc:picChg chg="add mod">
            <ac:chgData name="Radhika Hira" userId="4b6955ce-54dd-49f4-956e-954c29ea0842" providerId="ADAL" clId="{C44DEF2E-9F3D-49E4-8862-12C389EEFCD1}" dt="2024-08-09T18:06:35.319" v="1866"/>
            <ac:picMkLst>
              <pc:docMk/>
              <pc:sldMasterMk cId="4038538655" sldId="2147483662"/>
              <pc:sldLayoutMk cId="4091121661" sldId="2147483682"/>
              <ac:picMk id="3" creationId="{92318996-BB66-4F29-92EB-960647B1AC74}"/>
            </ac:picMkLst>
          </pc:picChg>
          <pc:picChg chg="add del mod">
            <ac:chgData name="Radhika Hira" userId="4b6955ce-54dd-49f4-956e-954c29ea0842" providerId="ADAL" clId="{C44DEF2E-9F3D-49E4-8862-12C389EEFCD1}" dt="2024-08-08T18:05:02.671" v="768" actId="478"/>
            <ac:picMkLst>
              <pc:docMk/>
              <pc:sldMasterMk cId="4038538655" sldId="2147483662"/>
              <pc:sldLayoutMk cId="4091121661" sldId="2147483682"/>
              <ac:picMk id="3" creationId="{D7558E65-75F3-2BDC-B48A-3793581F0A9B}"/>
            </ac:picMkLst>
          </pc:picChg>
          <pc:picChg chg="del mod">
            <ac:chgData name="Radhika Hira" userId="4b6955ce-54dd-49f4-956e-954c29ea0842" providerId="ADAL" clId="{C44DEF2E-9F3D-49E4-8862-12C389EEFCD1}" dt="2024-08-08T17:58:37.129" v="743" actId="478"/>
            <ac:picMkLst>
              <pc:docMk/>
              <pc:sldMasterMk cId="4038538655" sldId="2147483662"/>
              <pc:sldLayoutMk cId="4091121661" sldId="2147483682"/>
              <ac:picMk id="7" creationId="{24597F21-B1DE-169B-A7D8-23BBB677EEFB}"/>
            </ac:picMkLst>
          </pc:picChg>
          <pc:picChg chg="del mod">
            <ac:chgData name="Radhika Hira" userId="4b6955ce-54dd-49f4-956e-954c29ea0842" providerId="ADAL" clId="{C44DEF2E-9F3D-49E4-8862-12C389EEFCD1}" dt="2024-08-08T17:58:38.232" v="744" actId="478"/>
            <ac:picMkLst>
              <pc:docMk/>
              <pc:sldMasterMk cId="4038538655" sldId="2147483662"/>
              <pc:sldLayoutMk cId="4091121661" sldId="2147483682"/>
              <ac:picMk id="8" creationId="{DCE5D6F6-9BD8-B6F7-6FBB-3243D5440929}"/>
            </ac:picMkLst>
          </pc:picChg>
          <pc:picChg chg="del mod">
            <ac:chgData name="Radhika Hira" userId="4b6955ce-54dd-49f4-956e-954c29ea0842" providerId="ADAL" clId="{C44DEF2E-9F3D-49E4-8862-12C389EEFCD1}" dt="2024-08-08T17:58:35.857" v="742" actId="478"/>
            <ac:picMkLst>
              <pc:docMk/>
              <pc:sldMasterMk cId="4038538655" sldId="2147483662"/>
              <pc:sldLayoutMk cId="4091121661" sldId="2147483682"/>
              <ac:picMk id="14" creationId="{01171EFA-5B34-36D0-EDF9-A372295BC7F6}"/>
            </ac:picMkLst>
          </pc:picChg>
          <pc:picChg chg="mod">
            <ac:chgData name="Radhika Hira" userId="4b6955ce-54dd-49f4-956e-954c29ea0842" providerId="ADAL" clId="{C44DEF2E-9F3D-49E4-8862-12C389EEFCD1}" dt="2024-08-08T19:28:19.722" v="1729"/>
            <ac:picMkLst>
              <pc:docMk/>
              <pc:sldMasterMk cId="4038538655" sldId="2147483662"/>
              <pc:sldLayoutMk cId="4091121661" sldId="2147483682"/>
              <ac:picMk id="18" creationId="{F51B1C17-489B-AC2A-80F4-BF877BFE1609}"/>
            </ac:picMkLst>
          </pc:picChg>
          <pc:picChg chg="mod">
            <ac:chgData name="Radhika Hira" userId="4b6955ce-54dd-49f4-956e-954c29ea0842" providerId="ADAL" clId="{C44DEF2E-9F3D-49E4-8862-12C389EEFCD1}" dt="2024-08-08T19:28:30.385" v="1733"/>
            <ac:picMkLst>
              <pc:docMk/>
              <pc:sldMasterMk cId="4038538655" sldId="2147483662"/>
              <pc:sldLayoutMk cId="4091121661" sldId="2147483682"/>
              <ac:picMk id="22" creationId="{B44EDA80-EB74-EBE2-00B1-0D05AD64F72F}"/>
            </ac:picMkLst>
          </pc:picChg>
          <pc:picChg chg="add mod">
            <ac:chgData name="Radhika Hira" userId="4b6955ce-54dd-49f4-956e-954c29ea0842" providerId="ADAL" clId="{C44DEF2E-9F3D-49E4-8862-12C389EEFCD1}" dt="2024-08-08T19:28:44.259" v="1736"/>
            <ac:picMkLst>
              <pc:docMk/>
              <pc:sldMasterMk cId="4038538655" sldId="2147483662"/>
              <pc:sldLayoutMk cId="4091121661" sldId="2147483682"/>
              <ac:picMk id="24" creationId="{CC61F494-F3AB-1A50-A56F-6DFD1162A882}"/>
            </ac:picMkLst>
          </pc:picChg>
          <pc:picChg chg="mod topLvl">
            <ac:chgData name="Radhika Hira" userId="4b6955ce-54dd-49f4-956e-954c29ea0842" providerId="ADAL" clId="{C44DEF2E-9F3D-49E4-8862-12C389EEFCD1}" dt="2024-08-09T18:07:08.563" v="1877" actId="1037"/>
            <ac:picMkLst>
              <pc:docMk/>
              <pc:sldMasterMk cId="4038538655" sldId="2147483662"/>
              <pc:sldLayoutMk cId="4091121661" sldId="2147483682"/>
              <ac:picMk id="27" creationId="{0EB32B87-9DE8-8B66-8E85-708F46974F5D}"/>
            </ac:picMkLst>
          </pc:picChg>
        </pc:sldLayoutChg>
        <pc:sldLayoutChg chg="addSp delSp modSp mod ord">
          <pc:chgData name="Radhika Hira" userId="4b6955ce-54dd-49f4-956e-954c29ea0842" providerId="ADAL" clId="{C44DEF2E-9F3D-49E4-8862-12C389EEFCD1}" dt="2024-08-09T18:07:05.047" v="1876" actId="1038"/>
          <pc:sldLayoutMkLst>
            <pc:docMk/>
            <pc:sldMasterMk cId="4038538655" sldId="2147483662"/>
            <pc:sldLayoutMk cId="457530743" sldId="2147483683"/>
          </pc:sldLayoutMkLst>
          <pc:spChg chg="add mod ord">
            <ac:chgData name="Radhika Hira" userId="4b6955ce-54dd-49f4-956e-954c29ea0842" providerId="ADAL" clId="{C44DEF2E-9F3D-49E4-8862-12C389EEFCD1}" dt="2024-08-08T18:43:50.082" v="950" actId="167"/>
            <ac:spMkLst>
              <pc:docMk/>
              <pc:sldMasterMk cId="4038538655" sldId="2147483662"/>
              <pc:sldLayoutMk cId="457530743" sldId="2147483683"/>
              <ac:spMk id="3" creationId="{64F71C8F-4EE2-71B3-F2D4-404D114665A0}"/>
            </ac:spMkLst>
          </pc:spChg>
          <pc:spChg chg="mod">
            <ac:chgData name="Radhika Hira" userId="4b6955ce-54dd-49f4-956e-954c29ea0842" providerId="ADAL" clId="{C44DEF2E-9F3D-49E4-8862-12C389EEFCD1}" dt="2024-08-08T19:28:06.974" v="1723"/>
            <ac:spMkLst>
              <pc:docMk/>
              <pc:sldMasterMk cId="4038538655" sldId="2147483662"/>
              <pc:sldLayoutMk cId="457530743" sldId="2147483683"/>
              <ac:spMk id="8" creationId="{23E66F3E-B85E-6394-12F3-070D0E275494}"/>
            </ac:spMkLst>
          </pc:spChg>
          <pc:spChg chg="mod">
            <ac:chgData name="Radhika Hira" userId="4b6955ce-54dd-49f4-956e-954c29ea0842" providerId="ADAL" clId="{C44DEF2E-9F3D-49E4-8862-12C389EEFCD1}" dt="2024-08-08T18:43:02.805" v="937" actId="207"/>
            <ac:spMkLst>
              <pc:docMk/>
              <pc:sldMasterMk cId="4038538655" sldId="2147483662"/>
              <pc:sldLayoutMk cId="457530743" sldId="2147483683"/>
              <ac:spMk id="10" creationId="{A37229FF-3A5C-047E-EB51-56DB7F227AEA}"/>
            </ac:spMkLst>
          </pc:spChg>
          <pc:spChg chg="del mod">
            <ac:chgData name="Radhika Hira" userId="4b6955ce-54dd-49f4-956e-954c29ea0842" providerId="ADAL" clId="{C44DEF2E-9F3D-49E4-8862-12C389EEFCD1}" dt="2024-08-08T18:43:45.798" v="947" actId="478"/>
            <ac:spMkLst>
              <pc:docMk/>
              <pc:sldMasterMk cId="4038538655" sldId="2147483662"/>
              <pc:sldLayoutMk cId="457530743" sldId="2147483683"/>
              <ac:spMk id="11" creationId="{CDAD081C-277D-9343-A169-6F3157994054}"/>
            </ac:spMkLst>
          </pc:spChg>
          <pc:spChg chg="mod topLvl">
            <ac:chgData name="Radhika Hira" userId="4b6955ce-54dd-49f4-956e-954c29ea0842" providerId="ADAL" clId="{C44DEF2E-9F3D-49E4-8862-12C389EEFCD1}" dt="2024-08-09T18:07:03.804" v="1875" actId="165"/>
            <ac:spMkLst>
              <pc:docMk/>
              <pc:sldMasterMk cId="4038538655" sldId="2147483662"/>
              <pc:sldLayoutMk cId="457530743" sldId="2147483683"/>
              <ac:spMk id="15" creationId="{F6BF2B03-2D70-850C-1702-B08B972755FF}"/>
            </ac:spMkLst>
          </pc:spChg>
          <pc:grpChg chg="del">
            <ac:chgData name="Radhika Hira" userId="4b6955ce-54dd-49f4-956e-954c29ea0842" providerId="ADAL" clId="{C44DEF2E-9F3D-49E4-8862-12C389EEFCD1}" dt="2024-08-08T19:28:11.925" v="1726" actId="478"/>
            <ac:grpSpMkLst>
              <pc:docMk/>
              <pc:sldMasterMk cId="4038538655" sldId="2147483662"/>
              <pc:sldLayoutMk cId="457530743" sldId="2147483683"/>
              <ac:grpSpMk id="6" creationId="{E780E13B-4401-9265-BADB-8076D5642DE6}"/>
            </ac:grpSpMkLst>
          </pc:grpChg>
          <pc:grpChg chg="add del mod">
            <ac:chgData name="Radhika Hira" userId="4b6955ce-54dd-49f4-956e-954c29ea0842" providerId="ADAL" clId="{C44DEF2E-9F3D-49E4-8862-12C389EEFCD1}" dt="2024-08-08T19:28:09.769" v="1725" actId="478"/>
            <ac:grpSpMkLst>
              <pc:docMk/>
              <pc:sldMasterMk cId="4038538655" sldId="2147483662"/>
              <pc:sldLayoutMk cId="457530743" sldId="2147483683"/>
              <ac:grpSpMk id="7" creationId="{D937DDA9-EF78-7C20-43EC-36F4992CC0B7}"/>
            </ac:grpSpMkLst>
          </pc:grpChg>
          <pc:grpChg chg="add del mod">
            <ac:chgData name="Radhika Hira" userId="4b6955ce-54dd-49f4-956e-954c29ea0842" providerId="ADAL" clId="{C44DEF2E-9F3D-49E4-8862-12C389EEFCD1}" dt="2024-08-09T18:07:03.804" v="1875" actId="165"/>
            <ac:grpSpMkLst>
              <pc:docMk/>
              <pc:sldMasterMk cId="4038538655" sldId="2147483662"/>
              <pc:sldLayoutMk cId="457530743" sldId="2147483683"/>
              <ac:grpSpMk id="14" creationId="{AA886CB5-9593-D724-644A-7FEB4F1F5C15}"/>
            </ac:grpSpMkLst>
          </pc:grpChg>
          <pc:picChg chg="add del">
            <ac:chgData name="Radhika Hira" userId="4b6955ce-54dd-49f4-956e-954c29ea0842" providerId="ADAL" clId="{C44DEF2E-9F3D-49E4-8862-12C389EEFCD1}" dt="2024-08-09T18:06:30.787" v="1863" actId="478"/>
            <ac:picMkLst>
              <pc:docMk/>
              <pc:sldMasterMk cId="4038538655" sldId="2147483662"/>
              <pc:sldLayoutMk cId="457530743" sldId="2147483683"/>
              <ac:picMk id="2" creationId="{814C94FC-99EC-1B32-1C28-B30B990338F2}"/>
            </ac:picMkLst>
          </pc:picChg>
          <pc:picChg chg="add mod">
            <ac:chgData name="Radhika Hira" userId="4b6955ce-54dd-49f4-956e-954c29ea0842" providerId="ADAL" clId="{C44DEF2E-9F3D-49E4-8862-12C389EEFCD1}" dt="2024-08-09T18:06:00.142" v="1839"/>
            <ac:picMkLst>
              <pc:docMk/>
              <pc:sldMasterMk cId="4038538655" sldId="2147483662"/>
              <pc:sldLayoutMk cId="457530743" sldId="2147483683"/>
              <ac:picMk id="4" creationId="{A4D1F5CE-68EF-D364-9977-C691FD9A4088}"/>
            </ac:picMkLst>
          </pc:picChg>
          <pc:picChg chg="add del mod">
            <ac:chgData name="Radhika Hira" userId="4b6955ce-54dd-49f4-956e-954c29ea0842" providerId="ADAL" clId="{C44DEF2E-9F3D-49E4-8862-12C389EEFCD1}" dt="2024-08-09T18:06:29.702" v="1862" actId="21"/>
            <ac:picMkLst>
              <pc:docMk/>
              <pc:sldMasterMk cId="4038538655" sldId="2147483662"/>
              <pc:sldLayoutMk cId="457530743" sldId="2147483683"/>
              <ac:picMk id="5" creationId="{BD447F2E-DF21-3E2F-D9DC-EA630603DEF4}"/>
            </ac:picMkLst>
          </pc:picChg>
          <pc:picChg chg="add mod">
            <ac:chgData name="Radhika Hira" userId="4b6955ce-54dd-49f4-956e-954c29ea0842" providerId="ADAL" clId="{C44DEF2E-9F3D-49E4-8862-12C389EEFCD1}" dt="2024-08-09T18:06:30.992" v="1864"/>
            <ac:picMkLst>
              <pc:docMk/>
              <pc:sldMasterMk cId="4038538655" sldId="2147483662"/>
              <pc:sldLayoutMk cId="457530743" sldId="2147483683"/>
              <ac:picMk id="6" creationId="{BD447F2E-DF21-3E2F-D9DC-EA630603DEF4}"/>
            </ac:picMkLst>
          </pc:picChg>
          <pc:picChg chg="mod">
            <ac:chgData name="Radhika Hira" userId="4b6955ce-54dd-49f4-956e-954c29ea0842" providerId="ADAL" clId="{C44DEF2E-9F3D-49E4-8862-12C389EEFCD1}" dt="2024-08-08T19:28:06.974" v="1723"/>
            <ac:picMkLst>
              <pc:docMk/>
              <pc:sldMasterMk cId="4038538655" sldId="2147483662"/>
              <pc:sldLayoutMk cId="457530743" sldId="2147483683"/>
              <ac:picMk id="12" creationId="{BDC28ADB-EEFD-5425-E8C1-E36193A7E63A}"/>
            </ac:picMkLst>
          </pc:picChg>
          <pc:picChg chg="mod topLvl">
            <ac:chgData name="Radhika Hira" userId="4b6955ce-54dd-49f4-956e-954c29ea0842" providerId="ADAL" clId="{C44DEF2E-9F3D-49E4-8862-12C389EEFCD1}" dt="2024-08-09T18:07:05.047" v="1876" actId="1038"/>
            <ac:picMkLst>
              <pc:docMk/>
              <pc:sldMasterMk cId="4038538655" sldId="2147483662"/>
              <pc:sldLayoutMk cId="457530743" sldId="2147483683"/>
              <ac:picMk id="16" creationId="{F3FF90DF-2F03-5A38-214B-1399464EE6F5}"/>
            </ac:picMkLst>
          </pc:picChg>
        </pc:sldLayoutChg>
        <pc:sldLayoutChg chg="addSp delSp modSp mod">
          <pc:chgData name="Radhika Hira" userId="4b6955ce-54dd-49f4-956e-954c29ea0842" providerId="ADAL" clId="{C44DEF2E-9F3D-49E4-8862-12C389EEFCD1}" dt="2024-08-09T18:07:10.593" v="1878" actId="1037"/>
          <pc:sldLayoutMkLst>
            <pc:docMk/>
            <pc:sldMasterMk cId="4038538655" sldId="2147483662"/>
            <pc:sldLayoutMk cId="2877836592" sldId="2147483684"/>
          </pc:sldLayoutMkLst>
          <pc:spChg chg="mod topLvl">
            <ac:chgData name="Radhika Hira" userId="4b6955ce-54dd-49f4-956e-954c29ea0842" providerId="ADAL" clId="{C44DEF2E-9F3D-49E4-8862-12C389EEFCD1}" dt="2024-08-09T18:06:50.524" v="1869" actId="165"/>
            <ac:spMkLst>
              <pc:docMk/>
              <pc:sldMasterMk cId="4038538655" sldId="2147483662"/>
              <pc:sldLayoutMk cId="2877836592" sldId="2147483684"/>
              <ac:spMk id="7" creationId="{D4362001-C851-48EB-5185-6C08A9B35FD1}"/>
            </ac:spMkLst>
          </pc:spChg>
          <pc:spChg chg="mod">
            <ac:chgData name="Radhika Hira" userId="4b6955ce-54dd-49f4-956e-954c29ea0842" providerId="ADAL" clId="{C44DEF2E-9F3D-49E4-8862-12C389EEFCD1}" dt="2024-08-08T18:43:33.095" v="942" actId="12789"/>
            <ac:spMkLst>
              <pc:docMk/>
              <pc:sldMasterMk cId="4038538655" sldId="2147483662"/>
              <pc:sldLayoutMk cId="2877836592" sldId="2147483684"/>
              <ac:spMk id="11" creationId="{CDAD081C-277D-9343-A169-6F3157994054}"/>
            </ac:spMkLst>
          </pc:spChg>
          <pc:grpChg chg="add del mod">
            <ac:chgData name="Radhika Hira" userId="4b6955ce-54dd-49f4-956e-954c29ea0842" providerId="ADAL" clId="{C44DEF2E-9F3D-49E4-8862-12C389EEFCD1}" dt="2024-08-09T18:06:50.524" v="1869" actId="165"/>
            <ac:grpSpMkLst>
              <pc:docMk/>
              <pc:sldMasterMk cId="4038538655" sldId="2147483662"/>
              <pc:sldLayoutMk cId="2877836592" sldId="2147483684"/>
              <ac:grpSpMk id="3" creationId="{EDCBBDF2-BB84-8C7D-D972-AB398A25E769}"/>
            </ac:grpSpMkLst>
          </pc:grpChg>
          <pc:grpChg chg="del">
            <ac:chgData name="Radhika Hira" userId="4b6955ce-54dd-49f4-956e-954c29ea0842" providerId="ADAL" clId="{C44DEF2E-9F3D-49E4-8862-12C389EEFCD1}" dt="2024-08-08T19:28:58.079" v="1738" actId="478"/>
            <ac:grpSpMkLst>
              <pc:docMk/>
              <pc:sldMasterMk cId="4038538655" sldId="2147483662"/>
              <pc:sldLayoutMk cId="2877836592" sldId="2147483684"/>
              <ac:grpSpMk id="6" creationId="{E780E13B-4401-9265-BADB-8076D5642DE6}"/>
            </ac:grpSpMkLst>
          </pc:grpChg>
          <pc:picChg chg="del">
            <ac:chgData name="Radhika Hira" userId="4b6955ce-54dd-49f4-956e-954c29ea0842" providerId="ADAL" clId="{C44DEF2E-9F3D-49E4-8862-12C389EEFCD1}" dt="2024-08-09T18:06:37.317" v="1867" actId="478"/>
            <ac:picMkLst>
              <pc:docMk/>
              <pc:sldMasterMk cId="4038538655" sldId="2147483662"/>
              <pc:sldLayoutMk cId="2877836592" sldId="2147483684"/>
              <ac:picMk id="2" creationId="{814C94FC-99EC-1B32-1C28-B30B990338F2}"/>
            </ac:picMkLst>
          </pc:picChg>
          <pc:picChg chg="add mod">
            <ac:chgData name="Radhika Hira" userId="4b6955ce-54dd-49f4-956e-954c29ea0842" providerId="ADAL" clId="{C44DEF2E-9F3D-49E4-8862-12C389EEFCD1}" dt="2024-08-09T18:06:37.537" v="1868"/>
            <ac:picMkLst>
              <pc:docMk/>
              <pc:sldMasterMk cId="4038538655" sldId="2147483662"/>
              <pc:sldLayoutMk cId="2877836592" sldId="2147483684"/>
              <ac:picMk id="4" creationId="{E9F72EDD-4BBE-CF6A-6659-02A5945A27B5}"/>
            </ac:picMkLst>
          </pc:picChg>
          <pc:picChg chg="mod topLvl">
            <ac:chgData name="Radhika Hira" userId="4b6955ce-54dd-49f4-956e-954c29ea0842" providerId="ADAL" clId="{C44DEF2E-9F3D-49E4-8862-12C389EEFCD1}" dt="2024-08-09T18:07:10.593" v="1878" actId="1037"/>
            <ac:picMkLst>
              <pc:docMk/>
              <pc:sldMasterMk cId="4038538655" sldId="2147483662"/>
              <pc:sldLayoutMk cId="2877836592" sldId="2147483684"/>
              <ac:picMk id="8" creationId="{B745238B-1E00-F87C-60B4-A00B6E385999}"/>
            </ac:picMkLst>
          </pc:picChg>
        </pc:sldLayoutChg>
        <pc:sldLayoutChg chg="modSp setBg">
          <pc:chgData name="Radhika Hira" userId="4b6955ce-54dd-49f4-956e-954c29ea0842" providerId="ADAL" clId="{C44DEF2E-9F3D-49E4-8862-12C389EEFCD1}" dt="2024-08-08T18:58:59.810" v="1174" actId="2711"/>
          <pc:sldLayoutMkLst>
            <pc:docMk/>
            <pc:sldMasterMk cId="4038538655" sldId="2147483662"/>
            <pc:sldLayoutMk cId="1561984640" sldId="2147483685"/>
          </pc:sldLayoutMkLst>
          <pc:spChg chg="mod">
            <ac:chgData name="Radhika Hira" userId="4b6955ce-54dd-49f4-956e-954c29ea0842" providerId="ADAL" clId="{C44DEF2E-9F3D-49E4-8862-12C389EEFCD1}" dt="2024-08-08T18:58:59.810" v="1174" actId="2711"/>
            <ac:spMkLst>
              <pc:docMk/>
              <pc:sldMasterMk cId="4038538655" sldId="2147483662"/>
              <pc:sldLayoutMk cId="1561984640" sldId="2147483685"/>
              <ac:spMk id="11" creationId="{33D44758-6897-9D49-E20E-5C6B32714CE1}"/>
            </ac:spMkLst>
          </pc:spChg>
        </pc:sldLayoutChg>
        <pc:sldLayoutChg chg="modSp mod setBg">
          <pc:chgData name="Radhika Hira" userId="4b6955ce-54dd-49f4-956e-954c29ea0842" providerId="ADAL" clId="{C44DEF2E-9F3D-49E4-8862-12C389EEFCD1}" dt="2024-08-08T18:59:03.381" v="1175" actId="2711"/>
          <pc:sldLayoutMkLst>
            <pc:docMk/>
            <pc:sldMasterMk cId="4038538655" sldId="2147483662"/>
            <pc:sldLayoutMk cId="3759220259" sldId="2147483686"/>
          </pc:sldLayoutMkLst>
          <pc:spChg chg="mod">
            <ac:chgData name="Radhika Hira" userId="4b6955ce-54dd-49f4-956e-954c29ea0842" providerId="ADAL" clId="{C44DEF2E-9F3D-49E4-8862-12C389EEFCD1}" dt="2024-08-08T18:45:49.803" v="1004" actId="207"/>
            <ac:spMkLst>
              <pc:docMk/>
              <pc:sldMasterMk cId="4038538655" sldId="2147483662"/>
              <pc:sldLayoutMk cId="3759220259" sldId="2147483686"/>
              <ac:spMk id="7" creationId="{8CFBB11B-D039-5040-F937-56A0FB2891AE}"/>
            </ac:spMkLst>
          </pc:spChg>
          <pc:spChg chg="mod">
            <ac:chgData name="Radhika Hira" userId="4b6955ce-54dd-49f4-956e-954c29ea0842" providerId="ADAL" clId="{C44DEF2E-9F3D-49E4-8862-12C389EEFCD1}" dt="2024-08-08T18:45:55.911" v="1006" actId="207"/>
            <ac:spMkLst>
              <pc:docMk/>
              <pc:sldMasterMk cId="4038538655" sldId="2147483662"/>
              <pc:sldLayoutMk cId="3759220259" sldId="2147483686"/>
              <ac:spMk id="9" creationId="{54DA500B-BB54-FA6D-6A37-5410379B868E}"/>
            </ac:spMkLst>
          </pc:spChg>
          <pc:spChg chg="mod">
            <ac:chgData name="Radhika Hira" userId="4b6955ce-54dd-49f4-956e-954c29ea0842" providerId="ADAL" clId="{C44DEF2E-9F3D-49E4-8862-12C389EEFCD1}" dt="2024-08-08T18:59:03.381" v="1175" actId="2711"/>
            <ac:spMkLst>
              <pc:docMk/>
              <pc:sldMasterMk cId="4038538655" sldId="2147483662"/>
              <pc:sldLayoutMk cId="3759220259" sldId="2147483686"/>
              <ac:spMk id="11" creationId="{33D44758-6897-9D49-E20E-5C6B32714CE1}"/>
            </ac:spMkLst>
          </pc:spChg>
        </pc:sldLayoutChg>
        <pc:sldLayoutChg chg="addSp delSp modSp mod ord">
          <pc:chgData name="Radhika Hira" userId="4b6955ce-54dd-49f4-956e-954c29ea0842" providerId="ADAL" clId="{C44DEF2E-9F3D-49E4-8862-12C389EEFCD1}" dt="2024-08-08T18:59:11.750" v="1177" actId="2711"/>
          <pc:sldLayoutMkLst>
            <pc:docMk/>
            <pc:sldMasterMk cId="4038538655" sldId="2147483662"/>
            <pc:sldLayoutMk cId="2272067585" sldId="2147483687"/>
          </pc:sldLayoutMkLst>
          <pc:spChg chg="add mod">
            <ac:chgData name="Radhika Hira" userId="4b6955ce-54dd-49f4-956e-954c29ea0842" providerId="ADAL" clId="{C44DEF2E-9F3D-49E4-8862-12C389EEFCD1}" dt="2024-08-08T18:49:02.895" v="1032" actId="2085"/>
            <ac:spMkLst>
              <pc:docMk/>
              <pc:sldMasterMk cId="4038538655" sldId="2147483662"/>
              <pc:sldLayoutMk cId="2272067585" sldId="2147483687"/>
              <ac:spMk id="2" creationId="{335BA61F-27C6-9364-634B-F3DFB2E6560C}"/>
            </ac:spMkLst>
          </pc:spChg>
          <pc:spChg chg="add del">
            <ac:chgData name="Radhika Hira" userId="4b6955ce-54dd-49f4-956e-954c29ea0842" providerId="ADAL" clId="{C44DEF2E-9F3D-49E4-8862-12C389EEFCD1}" dt="2024-08-08T18:48:18.536" v="1021" actId="11529"/>
            <ac:spMkLst>
              <pc:docMk/>
              <pc:sldMasterMk cId="4038538655" sldId="2147483662"/>
              <pc:sldLayoutMk cId="2272067585" sldId="2147483687"/>
              <ac:spMk id="3" creationId="{2FB1CA5A-BBFB-0304-3671-56EBB4D3A7A7}"/>
            </ac:spMkLst>
          </pc:spChg>
          <pc:spChg chg="add mod">
            <ac:chgData name="Radhika Hira" userId="4b6955ce-54dd-49f4-956e-954c29ea0842" providerId="ADAL" clId="{C44DEF2E-9F3D-49E4-8862-12C389EEFCD1}" dt="2024-08-08T18:48:25.952" v="1024" actId="1036"/>
            <ac:spMkLst>
              <pc:docMk/>
              <pc:sldMasterMk cId="4038538655" sldId="2147483662"/>
              <pc:sldLayoutMk cId="2272067585" sldId="2147483687"/>
              <ac:spMk id="4" creationId="{814DC44B-AD94-68A3-EF89-9C1F0E84EE75}"/>
            </ac:spMkLst>
          </pc:spChg>
          <pc:spChg chg="add mod">
            <ac:chgData name="Radhika Hira" userId="4b6955ce-54dd-49f4-956e-954c29ea0842" providerId="ADAL" clId="{C44DEF2E-9F3D-49E4-8862-12C389EEFCD1}" dt="2024-08-08T18:48:42.797" v="1028" actId="571"/>
            <ac:spMkLst>
              <pc:docMk/>
              <pc:sldMasterMk cId="4038538655" sldId="2147483662"/>
              <pc:sldLayoutMk cId="2272067585" sldId="2147483687"/>
              <ac:spMk id="5" creationId="{13957B31-9F6A-A7DD-6FF5-00479866D17A}"/>
            </ac:spMkLst>
          </pc:spChg>
          <pc:spChg chg="add mod">
            <ac:chgData name="Radhika Hira" userId="4b6955ce-54dd-49f4-956e-954c29ea0842" providerId="ADAL" clId="{C44DEF2E-9F3D-49E4-8862-12C389EEFCD1}" dt="2024-08-08T18:48:40.723" v="1027"/>
            <ac:spMkLst>
              <pc:docMk/>
              <pc:sldMasterMk cId="4038538655" sldId="2147483662"/>
              <pc:sldLayoutMk cId="2272067585" sldId="2147483687"/>
              <ac:spMk id="6" creationId="{37F47845-E417-BCF5-0E90-607DF6DB8D01}"/>
            </ac:spMkLst>
          </pc:spChg>
          <pc:spChg chg="mod">
            <ac:chgData name="Radhika Hira" userId="4b6955ce-54dd-49f4-956e-954c29ea0842" providerId="ADAL" clId="{C44DEF2E-9F3D-49E4-8862-12C389EEFCD1}" dt="2024-08-08T18:57:59.973" v="1158" actId="1036"/>
            <ac:spMkLst>
              <pc:docMk/>
              <pc:sldMasterMk cId="4038538655" sldId="2147483662"/>
              <pc:sldLayoutMk cId="2272067585" sldId="2147483687"/>
              <ac:spMk id="7" creationId="{8CFBB11B-D039-5040-F937-56A0FB2891AE}"/>
            </ac:spMkLst>
          </pc:spChg>
          <pc:spChg chg="add mod">
            <ac:chgData name="Radhika Hira" userId="4b6955ce-54dd-49f4-956e-954c29ea0842" providerId="ADAL" clId="{C44DEF2E-9F3D-49E4-8862-12C389EEFCD1}" dt="2024-08-08T18:59:11.750" v="1177" actId="2711"/>
            <ac:spMkLst>
              <pc:docMk/>
              <pc:sldMasterMk cId="4038538655" sldId="2147483662"/>
              <pc:sldLayoutMk cId="2272067585" sldId="2147483687"/>
              <ac:spMk id="8" creationId="{C680C38D-38CC-8908-7715-D9AD0DFAB931}"/>
            </ac:spMkLst>
          </pc:spChg>
          <pc:spChg chg="del mod">
            <ac:chgData name="Radhika Hira" userId="4b6955ce-54dd-49f4-956e-954c29ea0842" providerId="ADAL" clId="{C44DEF2E-9F3D-49E4-8862-12C389EEFCD1}" dt="2024-08-08T18:50:30.175" v="1077" actId="478"/>
            <ac:spMkLst>
              <pc:docMk/>
              <pc:sldMasterMk cId="4038538655" sldId="2147483662"/>
              <pc:sldLayoutMk cId="2272067585" sldId="2147483687"/>
              <ac:spMk id="11" creationId="{33D44758-6897-9D49-E20E-5C6B32714CE1}"/>
            </ac:spMkLst>
          </pc:spChg>
        </pc:sldLayoutChg>
        <pc:sldLayoutChg chg="addSp delSp modSp mod setBg">
          <pc:chgData name="Radhika Hira" userId="4b6955ce-54dd-49f4-956e-954c29ea0842" providerId="ADAL" clId="{C44DEF2E-9F3D-49E4-8862-12C389EEFCD1}" dt="2024-08-08T18:59:16.383" v="1178" actId="2711"/>
          <pc:sldLayoutMkLst>
            <pc:docMk/>
            <pc:sldMasterMk cId="4038538655" sldId="2147483662"/>
            <pc:sldLayoutMk cId="1489200253" sldId="2147483688"/>
          </pc:sldLayoutMkLst>
          <pc:spChg chg="mod">
            <ac:chgData name="Radhika Hira" userId="4b6955ce-54dd-49f4-956e-954c29ea0842" providerId="ADAL" clId="{C44DEF2E-9F3D-49E4-8862-12C389EEFCD1}" dt="2024-08-08T18:48:58.089" v="1031" actId="2085"/>
            <ac:spMkLst>
              <pc:docMk/>
              <pc:sldMasterMk cId="4038538655" sldId="2147483662"/>
              <pc:sldLayoutMk cId="1489200253" sldId="2147483688"/>
              <ac:spMk id="2" creationId="{335BA61F-27C6-9364-634B-F3DFB2E6560C}"/>
            </ac:spMkLst>
          </pc:spChg>
          <pc:spChg chg="add mod">
            <ac:chgData name="Radhika Hira" userId="4b6955ce-54dd-49f4-956e-954c29ea0842" providerId="ADAL" clId="{C44DEF2E-9F3D-49E4-8862-12C389EEFCD1}" dt="2024-08-08T18:59:16.383" v="1178" actId="2711"/>
            <ac:spMkLst>
              <pc:docMk/>
              <pc:sldMasterMk cId="4038538655" sldId="2147483662"/>
              <pc:sldLayoutMk cId="1489200253" sldId="2147483688"/>
              <ac:spMk id="3" creationId="{AAC8F503-4F2E-4F10-1EDB-FFC519347531}"/>
            </ac:spMkLst>
          </pc:spChg>
          <pc:spChg chg="mod">
            <ac:chgData name="Radhika Hira" userId="4b6955ce-54dd-49f4-956e-954c29ea0842" providerId="ADAL" clId="{C44DEF2E-9F3D-49E4-8862-12C389EEFCD1}" dt="2024-08-08T18:58:10.473" v="1162" actId="1036"/>
            <ac:spMkLst>
              <pc:docMk/>
              <pc:sldMasterMk cId="4038538655" sldId="2147483662"/>
              <pc:sldLayoutMk cId="1489200253" sldId="2147483688"/>
              <ac:spMk id="7" creationId="{8CFBB11B-D039-5040-F937-56A0FB2891AE}"/>
            </ac:spMkLst>
          </pc:spChg>
          <pc:spChg chg="del">
            <ac:chgData name="Radhika Hira" userId="4b6955ce-54dd-49f4-956e-954c29ea0842" providerId="ADAL" clId="{C44DEF2E-9F3D-49E4-8862-12C389EEFCD1}" dt="2024-08-08T18:50:20.352" v="1074" actId="478"/>
            <ac:spMkLst>
              <pc:docMk/>
              <pc:sldMasterMk cId="4038538655" sldId="2147483662"/>
              <pc:sldLayoutMk cId="1489200253" sldId="2147483688"/>
              <ac:spMk id="11" creationId="{33D44758-6897-9D49-E20E-5C6B32714CE1}"/>
            </ac:spMkLst>
          </pc:spChg>
        </pc:sldLayoutChg>
        <pc:sldLayoutChg chg="modSp mod setBg">
          <pc:chgData name="Radhika Hira" userId="4b6955ce-54dd-49f4-956e-954c29ea0842" providerId="ADAL" clId="{C44DEF2E-9F3D-49E4-8862-12C389EEFCD1}" dt="2024-08-08T18:59:20.961" v="1179" actId="2711"/>
          <pc:sldLayoutMkLst>
            <pc:docMk/>
            <pc:sldMasterMk cId="4038538655" sldId="2147483662"/>
            <pc:sldLayoutMk cId="1506417143" sldId="2147483689"/>
          </pc:sldLayoutMkLst>
          <pc:spChg chg="mod">
            <ac:chgData name="Radhika Hira" userId="4b6955ce-54dd-49f4-956e-954c29ea0842" providerId="ADAL" clId="{C44DEF2E-9F3D-49E4-8862-12C389EEFCD1}" dt="2024-08-08T18:49:14.005" v="1034" actId="207"/>
            <ac:spMkLst>
              <pc:docMk/>
              <pc:sldMasterMk cId="4038538655" sldId="2147483662"/>
              <pc:sldLayoutMk cId="1506417143" sldId="2147483689"/>
              <ac:spMk id="2" creationId="{335BA61F-27C6-9364-634B-F3DFB2E6560C}"/>
            </ac:spMkLst>
          </pc:spChg>
          <pc:spChg chg="mod">
            <ac:chgData name="Radhika Hira" userId="4b6955ce-54dd-49f4-956e-954c29ea0842" providerId="ADAL" clId="{C44DEF2E-9F3D-49E4-8862-12C389EEFCD1}" dt="2024-08-08T18:58:38.097" v="1172" actId="207"/>
            <ac:spMkLst>
              <pc:docMk/>
              <pc:sldMasterMk cId="4038538655" sldId="2147483662"/>
              <pc:sldLayoutMk cId="1506417143" sldId="2147483689"/>
              <ac:spMk id="4" creationId="{814DC44B-AD94-68A3-EF89-9C1F0E84EE75}"/>
            </ac:spMkLst>
          </pc:spChg>
          <pc:spChg chg="mod">
            <ac:chgData name="Radhika Hira" userId="4b6955ce-54dd-49f4-956e-954c29ea0842" providerId="ADAL" clId="{C44DEF2E-9F3D-49E4-8862-12C389EEFCD1}" dt="2024-08-08T18:58:17.177" v="1166" actId="1036"/>
            <ac:spMkLst>
              <pc:docMk/>
              <pc:sldMasterMk cId="4038538655" sldId="2147483662"/>
              <pc:sldLayoutMk cId="1506417143" sldId="2147483689"/>
              <ac:spMk id="7" creationId="{8CFBB11B-D039-5040-F937-56A0FB2891AE}"/>
            </ac:spMkLst>
          </pc:spChg>
          <pc:spChg chg="mod">
            <ac:chgData name="Radhika Hira" userId="4b6955ce-54dd-49f4-956e-954c29ea0842" providerId="ADAL" clId="{C44DEF2E-9F3D-49E4-8862-12C389EEFCD1}" dt="2024-08-08T18:49:52.650" v="1041" actId="207"/>
            <ac:spMkLst>
              <pc:docMk/>
              <pc:sldMasterMk cId="4038538655" sldId="2147483662"/>
              <pc:sldLayoutMk cId="1506417143" sldId="2147483689"/>
              <ac:spMk id="9" creationId="{54DA500B-BB54-FA6D-6A37-5410379B868E}"/>
            </ac:spMkLst>
          </pc:spChg>
          <pc:spChg chg="mod">
            <ac:chgData name="Radhika Hira" userId="4b6955ce-54dd-49f4-956e-954c29ea0842" providerId="ADAL" clId="{C44DEF2E-9F3D-49E4-8862-12C389EEFCD1}" dt="2024-08-08T18:59:20.961" v="1179" actId="2711"/>
            <ac:spMkLst>
              <pc:docMk/>
              <pc:sldMasterMk cId="4038538655" sldId="2147483662"/>
              <pc:sldLayoutMk cId="1506417143" sldId="2147483689"/>
              <ac:spMk id="11" creationId="{33D44758-6897-9D49-E20E-5C6B32714CE1}"/>
            </ac:spMkLst>
          </pc:spChg>
        </pc:sldLayoutChg>
        <pc:sldLayoutChg chg="addSp delSp modSp mod ord setBg">
          <pc:chgData name="Radhika Hira" userId="4b6955ce-54dd-49f4-956e-954c29ea0842" providerId="ADAL" clId="{C44DEF2E-9F3D-49E4-8862-12C389EEFCD1}" dt="2024-08-09T18:10:07.776" v="1902" actId="12788"/>
          <pc:sldLayoutMkLst>
            <pc:docMk/>
            <pc:sldMasterMk cId="4038538655" sldId="2147483662"/>
            <pc:sldLayoutMk cId="189903477" sldId="2147483690"/>
          </pc:sldLayoutMkLst>
          <pc:spChg chg="add del mod">
            <ac:chgData name="Radhika Hira" userId="4b6955ce-54dd-49f4-956e-954c29ea0842" providerId="ADAL" clId="{C44DEF2E-9F3D-49E4-8862-12C389EEFCD1}" dt="2024-08-09T18:09:06.700" v="1885" actId="478"/>
            <ac:spMkLst>
              <pc:docMk/>
              <pc:sldMasterMk cId="4038538655" sldId="2147483662"/>
              <pc:sldLayoutMk cId="189903477" sldId="2147483690"/>
              <ac:spMk id="2" creationId="{8CFBB11B-D039-5040-F937-56A0FB2891AE}"/>
            </ac:spMkLst>
          </pc:spChg>
          <pc:spChg chg="del mod">
            <ac:chgData name="Radhika Hira" userId="4b6955ce-54dd-49f4-956e-954c29ea0842" providerId="ADAL" clId="{C44DEF2E-9F3D-49E4-8862-12C389EEFCD1}" dt="2024-08-08T19:13:07.964" v="1476" actId="21"/>
            <ac:spMkLst>
              <pc:docMk/>
              <pc:sldMasterMk cId="4038538655" sldId="2147483662"/>
              <pc:sldLayoutMk cId="189903477" sldId="2147483690"/>
              <ac:spMk id="7" creationId="{8CFBB11B-D039-5040-F937-56A0FB2891AE}"/>
            </ac:spMkLst>
          </pc:spChg>
          <pc:spChg chg="del">
            <ac:chgData name="Radhika Hira" userId="4b6955ce-54dd-49f4-956e-954c29ea0842" providerId="ADAL" clId="{C44DEF2E-9F3D-49E4-8862-12C389EEFCD1}" dt="2024-08-08T19:13:55.469" v="1485" actId="478"/>
            <ac:spMkLst>
              <pc:docMk/>
              <pc:sldMasterMk cId="4038538655" sldId="2147483662"/>
              <pc:sldLayoutMk cId="189903477" sldId="2147483690"/>
              <ac:spMk id="9" creationId="{54DA500B-BB54-FA6D-6A37-5410379B868E}"/>
            </ac:spMkLst>
          </pc:spChg>
          <pc:spChg chg="add del">
            <ac:chgData name="Radhika Hira" userId="4b6955ce-54dd-49f4-956e-954c29ea0842" providerId="ADAL" clId="{C44DEF2E-9F3D-49E4-8862-12C389EEFCD1}" dt="2024-08-09T18:05:00.031" v="1832" actId="22"/>
            <ac:spMkLst>
              <pc:docMk/>
              <pc:sldMasterMk cId="4038538655" sldId="2147483662"/>
              <pc:sldLayoutMk cId="189903477" sldId="2147483690"/>
              <ac:spMk id="9" creationId="{8F258E05-E070-7D5D-45E8-D9E1FE7B89C1}"/>
            </ac:spMkLst>
          </pc:spChg>
          <pc:spChg chg="add mod">
            <ac:chgData name="Radhika Hira" userId="4b6955ce-54dd-49f4-956e-954c29ea0842" providerId="ADAL" clId="{C44DEF2E-9F3D-49E4-8862-12C389EEFCD1}" dt="2024-08-09T18:09:23.979" v="1893" actId="207"/>
            <ac:spMkLst>
              <pc:docMk/>
              <pc:sldMasterMk cId="4038538655" sldId="2147483662"/>
              <pc:sldLayoutMk cId="189903477" sldId="2147483690"/>
              <ac:spMk id="10" creationId="{3FD7E2BE-3399-4A49-6D94-FFA558DFA13B}"/>
            </ac:spMkLst>
          </pc:spChg>
          <pc:spChg chg="mod">
            <ac:chgData name="Radhika Hira" userId="4b6955ce-54dd-49f4-956e-954c29ea0842" providerId="ADAL" clId="{C44DEF2E-9F3D-49E4-8862-12C389EEFCD1}" dt="2024-08-08T19:14:43.495" v="1519"/>
            <ac:spMkLst>
              <pc:docMk/>
              <pc:sldMasterMk cId="4038538655" sldId="2147483662"/>
              <pc:sldLayoutMk cId="189903477" sldId="2147483690"/>
              <ac:spMk id="10" creationId="{BA7D5BC1-C88C-372E-0C0E-10E6BAE60F46}"/>
            </ac:spMkLst>
          </pc:spChg>
          <pc:spChg chg="del mod">
            <ac:chgData name="Radhika Hira" userId="4b6955ce-54dd-49f4-956e-954c29ea0842" providerId="ADAL" clId="{C44DEF2E-9F3D-49E4-8862-12C389EEFCD1}" dt="2024-08-08T19:13:01.266" v="1473" actId="478"/>
            <ac:spMkLst>
              <pc:docMk/>
              <pc:sldMasterMk cId="4038538655" sldId="2147483662"/>
              <pc:sldLayoutMk cId="189903477" sldId="2147483690"/>
              <ac:spMk id="11" creationId="{33D44758-6897-9D49-E20E-5C6B32714CE1}"/>
            </ac:spMkLst>
          </pc:spChg>
          <pc:spChg chg="add mod">
            <ac:chgData name="Radhika Hira" userId="4b6955ce-54dd-49f4-956e-954c29ea0842" providerId="ADAL" clId="{C44DEF2E-9F3D-49E4-8862-12C389EEFCD1}" dt="2024-08-09T18:09:21.545" v="1892" actId="207"/>
            <ac:spMkLst>
              <pc:docMk/>
              <pc:sldMasterMk cId="4038538655" sldId="2147483662"/>
              <pc:sldLayoutMk cId="189903477" sldId="2147483690"/>
              <ac:spMk id="11" creationId="{891BEF68-7AEF-3407-C9BE-C6CA12F9898A}"/>
            </ac:spMkLst>
          </pc:spChg>
          <pc:spChg chg="add mod">
            <ac:chgData name="Radhika Hira" userId="4b6955ce-54dd-49f4-956e-954c29ea0842" providerId="ADAL" clId="{C44DEF2E-9F3D-49E4-8862-12C389EEFCD1}" dt="2024-08-09T18:09:46.315" v="1898" actId="1036"/>
            <ac:spMkLst>
              <pc:docMk/>
              <pc:sldMasterMk cId="4038538655" sldId="2147483662"/>
              <pc:sldLayoutMk cId="189903477" sldId="2147483690"/>
              <ac:spMk id="12" creationId="{E95AE439-643E-A2DB-871B-F363EB008633}"/>
            </ac:spMkLst>
          </pc:spChg>
          <pc:spChg chg="add mod">
            <ac:chgData name="Radhika Hira" userId="4b6955ce-54dd-49f4-956e-954c29ea0842" providerId="ADAL" clId="{C44DEF2E-9F3D-49E4-8862-12C389EEFCD1}" dt="2024-08-09T18:10:07.776" v="1902" actId="12788"/>
            <ac:spMkLst>
              <pc:docMk/>
              <pc:sldMasterMk cId="4038538655" sldId="2147483662"/>
              <pc:sldLayoutMk cId="189903477" sldId="2147483690"/>
              <ac:spMk id="13" creationId="{08E4AFA6-B1F8-BEAA-A48F-F2B8693E8077}"/>
            </ac:spMkLst>
          </pc:spChg>
          <pc:spChg chg="mod">
            <ac:chgData name="Radhika Hira" userId="4b6955ce-54dd-49f4-956e-954c29ea0842" providerId="ADAL" clId="{C44DEF2E-9F3D-49E4-8862-12C389EEFCD1}" dt="2024-08-08T19:15:06.285" v="1524"/>
            <ac:spMkLst>
              <pc:docMk/>
              <pc:sldMasterMk cId="4038538655" sldId="2147483662"/>
              <pc:sldLayoutMk cId="189903477" sldId="2147483690"/>
              <ac:spMk id="14" creationId="{FBBEDF96-4DBA-B58D-7E75-E507A8209949}"/>
            </ac:spMkLst>
          </pc:spChg>
          <pc:spChg chg="add mod ord">
            <ac:chgData name="Radhika Hira" userId="4b6955ce-54dd-49f4-956e-954c29ea0842" providerId="ADAL" clId="{C44DEF2E-9F3D-49E4-8862-12C389EEFCD1}" dt="2024-08-09T18:03:26.996" v="1815" actId="14100"/>
            <ac:spMkLst>
              <pc:docMk/>
              <pc:sldMasterMk cId="4038538655" sldId="2147483662"/>
              <pc:sldLayoutMk cId="189903477" sldId="2147483690"/>
              <ac:spMk id="16" creationId="{0B77F30E-6097-25C3-5171-751E3FAE7AC3}"/>
            </ac:spMkLst>
          </pc:spChg>
          <pc:spChg chg="mod">
            <ac:chgData name="Radhika Hira" userId="4b6955ce-54dd-49f4-956e-954c29ea0842" providerId="ADAL" clId="{C44DEF2E-9F3D-49E4-8862-12C389EEFCD1}" dt="2024-08-08T19:29:01.908" v="1740"/>
            <ac:spMkLst>
              <pc:docMk/>
              <pc:sldMasterMk cId="4038538655" sldId="2147483662"/>
              <pc:sldLayoutMk cId="189903477" sldId="2147483690"/>
              <ac:spMk id="18" creationId="{FADA9F0D-DE48-F2F7-227C-6AE4221687B2}"/>
            </ac:spMkLst>
          </pc:spChg>
          <pc:grpChg chg="add del mod">
            <ac:chgData name="Radhika Hira" userId="4b6955ce-54dd-49f4-956e-954c29ea0842" providerId="ADAL" clId="{C44DEF2E-9F3D-49E4-8862-12C389EEFCD1}" dt="2024-08-08T19:21:50.999" v="1662" actId="165"/>
            <ac:grpSpMkLst>
              <pc:docMk/>
              <pc:sldMasterMk cId="4038538655" sldId="2147483662"/>
              <pc:sldLayoutMk cId="189903477" sldId="2147483690"/>
              <ac:grpSpMk id="6" creationId="{C8815FAB-8935-C75B-7B19-AD39055A0D8F}"/>
            </ac:grpSpMkLst>
          </pc:grpChg>
          <pc:grpChg chg="add del mod">
            <ac:chgData name="Radhika Hira" userId="4b6955ce-54dd-49f4-956e-954c29ea0842" providerId="ADAL" clId="{C44DEF2E-9F3D-49E4-8862-12C389EEFCD1}" dt="2024-08-08T19:14:49.586" v="1523" actId="478"/>
            <ac:grpSpMkLst>
              <pc:docMk/>
              <pc:sldMasterMk cId="4038538655" sldId="2147483662"/>
              <pc:sldLayoutMk cId="189903477" sldId="2147483690"/>
              <ac:grpSpMk id="8" creationId="{5E376E90-92A3-A041-1FB8-A2A6882A8672}"/>
            </ac:grpSpMkLst>
          </pc:grpChg>
          <pc:grpChg chg="add del mod">
            <ac:chgData name="Radhika Hira" userId="4b6955ce-54dd-49f4-956e-954c29ea0842" providerId="ADAL" clId="{C44DEF2E-9F3D-49E4-8862-12C389EEFCD1}" dt="2024-08-08T19:29:04.475" v="1741" actId="478"/>
            <ac:grpSpMkLst>
              <pc:docMk/>
              <pc:sldMasterMk cId="4038538655" sldId="2147483662"/>
              <pc:sldLayoutMk cId="189903477" sldId="2147483690"/>
              <ac:grpSpMk id="13" creationId="{1BD17D2D-0F9A-2917-06D0-23B4208B367B}"/>
            </ac:grpSpMkLst>
          </pc:grpChg>
          <pc:grpChg chg="add mod">
            <ac:chgData name="Radhika Hira" userId="4b6955ce-54dd-49f4-956e-954c29ea0842" providerId="ADAL" clId="{C44DEF2E-9F3D-49E4-8862-12C389EEFCD1}" dt="2024-08-09T18:10:07.776" v="1902" actId="12788"/>
            <ac:grpSpMkLst>
              <pc:docMk/>
              <pc:sldMasterMk cId="4038538655" sldId="2147483662"/>
              <pc:sldLayoutMk cId="189903477" sldId="2147483690"/>
              <ac:grpSpMk id="17" creationId="{7FB9A194-0255-1C10-53C2-C524AEC3ED1C}"/>
            </ac:grpSpMkLst>
          </pc:grpChg>
          <pc:picChg chg="add mod">
            <ac:chgData name="Radhika Hira" userId="4b6955ce-54dd-49f4-956e-954c29ea0842" providerId="ADAL" clId="{C44DEF2E-9F3D-49E4-8862-12C389EEFCD1}" dt="2024-08-09T18:03:55.480" v="1819" actId="1038"/>
            <ac:picMkLst>
              <pc:docMk/>
              <pc:sldMasterMk cId="4038538655" sldId="2147483662"/>
              <pc:sldLayoutMk cId="189903477" sldId="2147483690"/>
              <ac:picMk id="3" creationId="{A05CDC2E-1CC5-6E33-9512-5AAA94C5AFF2}"/>
            </ac:picMkLst>
          </pc:picChg>
          <pc:picChg chg="add del mod topLvl">
            <ac:chgData name="Radhika Hira" userId="4b6955ce-54dd-49f4-956e-954c29ea0842" providerId="ADAL" clId="{C44DEF2E-9F3D-49E4-8862-12C389EEFCD1}" dt="2024-08-09T18:02:58.688" v="1806" actId="478"/>
            <ac:picMkLst>
              <pc:docMk/>
              <pc:sldMasterMk cId="4038538655" sldId="2147483662"/>
              <pc:sldLayoutMk cId="189903477" sldId="2147483690"/>
              <ac:picMk id="4" creationId="{CDC8B949-8240-6013-5FFE-6866D65843D5}"/>
            </ac:picMkLst>
          </pc:picChg>
          <pc:picChg chg="add del mod topLvl">
            <ac:chgData name="Radhika Hira" userId="4b6955ce-54dd-49f4-956e-954c29ea0842" providerId="ADAL" clId="{C44DEF2E-9F3D-49E4-8862-12C389EEFCD1}" dt="2024-08-09T18:02:59.891" v="1807" actId="478"/>
            <ac:picMkLst>
              <pc:docMk/>
              <pc:sldMasterMk cId="4038538655" sldId="2147483662"/>
              <pc:sldLayoutMk cId="189903477" sldId="2147483690"/>
              <ac:picMk id="5" creationId="{A34CC1FB-A1A0-ABFC-5D9F-09A165B1D217}"/>
            </ac:picMkLst>
          </pc:picChg>
          <pc:picChg chg="add mod">
            <ac:chgData name="Radhika Hira" userId="4b6955ce-54dd-49f4-956e-954c29ea0842" providerId="ADAL" clId="{C44DEF2E-9F3D-49E4-8862-12C389EEFCD1}" dt="2024-08-09T18:03:55.480" v="1819" actId="1038"/>
            <ac:picMkLst>
              <pc:docMk/>
              <pc:sldMasterMk cId="4038538655" sldId="2147483662"/>
              <pc:sldLayoutMk cId="189903477" sldId="2147483690"/>
              <ac:picMk id="6" creationId="{478C1D70-B330-DFB3-6109-01BC273834DB}"/>
            </ac:picMkLst>
          </pc:picChg>
          <pc:picChg chg="add mod">
            <ac:chgData name="Radhika Hira" userId="4b6955ce-54dd-49f4-956e-954c29ea0842" providerId="ADAL" clId="{C44DEF2E-9F3D-49E4-8862-12C389EEFCD1}" dt="2024-08-09T18:03:55.480" v="1819" actId="1038"/>
            <ac:picMkLst>
              <pc:docMk/>
              <pc:sldMasterMk cId="4038538655" sldId="2147483662"/>
              <pc:sldLayoutMk cId="189903477" sldId="2147483690"/>
              <ac:picMk id="7" creationId="{C84D0C6B-B704-ED43-1A09-076207D60436}"/>
            </ac:picMkLst>
          </pc:picChg>
          <pc:picChg chg="mod">
            <ac:chgData name="Radhika Hira" userId="4b6955ce-54dd-49f4-956e-954c29ea0842" providerId="ADAL" clId="{C44DEF2E-9F3D-49E4-8862-12C389EEFCD1}" dt="2024-08-08T19:14:43.495" v="1519"/>
            <ac:picMkLst>
              <pc:docMk/>
              <pc:sldMasterMk cId="4038538655" sldId="2147483662"/>
              <pc:sldLayoutMk cId="189903477" sldId="2147483690"/>
              <ac:picMk id="12" creationId="{97FD31FD-03CF-C38A-56AF-A7342214E270}"/>
            </ac:picMkLst>
          </pc:picChg>
          <pc:picChg chg="mod">
            <ac:chgData name="Radhika Hira" userId="4b6955ce-54dd-49f4-956e-954c29ea0842" providerId="ADAL" clId="{C44DEF2E-9F3D-49E4-8862-12C389EEFCD1}" dt="2024-08-08T19:15:06.285" v="1524"/>
            <ac:picMkLst>
              <pc:docMk/>
              <pc:sldMasterMk cId="4038538655" sldId="2147483662"/>
              <pc:sldLayoutMk cId="189903477" sldId="2147483690"/>
              <ac:picMk id="15" creationId="{2F731D99-6664-668B-705A-0EF4E27D3A85}"/>
            </ac:picMkLst>
          </pc:picChg>
          <pc:picChg chg="mod">
            <ac:chgData name="Radhika Hira" userId="4b6955ce-54dd-49f4-956e-954c29ea0842" providerId="ADAL" clId="{C44DEF2E-9F3D-49E4-8862-12C389EEFCD1}" dt="2024-08-08T19:29:01.908" v="1740"/>
            <ac:picMkLst>
              <pc:docMk/>
              <pc:sldMasterMk cId="4038538655" sldId="2147483662"/>
              <pc:sldLayoutMk cId="189903477" sldId="2147483690"/>
              <ac:picMk id="19" creationId="{0F421D2D-0C38-ADAF-363E-E7BF52245A8F}"/>
            </ac:picMkLst>
          </pc:picChg>
        </pc:sldLayoutChg>
        <pc:sldLayoutChg chg="addSp delSp modSp mod setBg">
          <pc:chgData name="Radhika Hira" userId="4b6955ce-54dd-49f4-956e-954c29ea0842" providerId="ADAL" clId="{C44DEF2E-9F3D-49E4-8862-12C389EEFCD1}" dt="2024-08-08T18:59:24.838" v="1180" actId="2711"/>
          <pc:sldLayoutMkLst>
            <pc:docMk/>
            <pc:sldMasterMk cId="4038538655" sldId="2147483662"/>
            <pc:sldLayoutMk cId="2223524878" sldId="2147483691"/>
          </pc:sldLayoutMkLst>
          <pc:spChg chg="mod">
            <ac:chgData name="Radhika Hira" userId="4b6955ce-54dd-49f4-956e-954c29ea0842" providerId="ADAL" clId="{C44DEF2E-9F3D-49E4-8862-12C389EEFCD1}" dt="2024-08-08T18:49:34.644" v="1037" actId="207"/>
            <ac:spMkLst>
              <pc:docMk/>
              <pc:sldMasterMk cId="4038538655" sldId="2147483662"/>
              <pc:sldLayoutMk cId="2223524878" sldId="2147483691"/>
              <ac:spMk id="2" creationId="{335BA61F-27C6-9364-634B-F3DFB2E6560C}"/>
            </ac:spMkLst>
          </pc:spChg>
          <pc:spChg chg="add mod">
            <ac:chgData name="Radhika Hira" userId="4b6955ce-54dd-49f4-956e-954c29ea0842" providerId="ADAL" clId="{C44DEF2E-9F3D-49E4-8862-12C389EEFCD1}" dt="2024-08-08T18:59:24.838" v="1180" actId="2711"/>
            <ac:spMkLst>
              <pc:docMk/>
              <pc:sldMasterMk cId="4038538655" sldId="2147483662"/>
              <pc:sldLayoutMk cId="2223524878" sldId="2147483691"/>
              <ac:spMk id="3" creationId="{E8B9DD53-3073-A23D-0CE6-319B561F6504}"/>
            </ac:spMkLst>
          </pc:spChg>
          <pc:spChg chg="mod">
            <ac:chgData name="Radhika Hira" userId="4b6955ce-54dd-49f4-956e-954c29ea0842" providerId="ADAL" clId="{C44DEF2E-9F3D-49E4-8862-12C389EEFCD1}" dt="2024-08-08T18:58:33.861" v="1171" actId="207"/>
            <ac:spMkLst>
              <pc:docMk/>
              <pc:sldMasterMk cId="4038538655" sldId="2147483662"/>
              <pc:sldLayoutMk cId="2223524878" sldId="2147483691"/>
              <ac:spMk id="4" creationId="{814DC44B-AD94-68A3-EF89-9C1F0E84EE75}"/>
            </ac:spMkLst>
          </pc:spChg>
          <pc:spChg chg="mod">
            <ac:chgData name="Radhika Hira" userId="4b6955ce-54dd-49f4-956e-954c29ea0842" providerId="ADAL" clId="{C44DEF2E-9F3D-49E4-8862-12C389EEFCD1}" dt="2024-08-08T18:58:27.191" v="1170" actId="1036"/>
            <ac:spMkLst>
              <pc:docMk/>
              <pc:sldMasterMk cId="4038538655" sldId="2147483662"/>
              <pc:sldLayoutMk cId="2223524878" sldId="2147483691"/>
              <ac:spMk id="7" creationId="{8CFBB11B-D039-5040-F937-56A0FB2891AE}"/>
            </ac:spMkLst>
          </pc:spChg>
          <pc:spChg chg="mod">
            <ac:chgData name="Radhika Hira" userId="4b6955ce-54dd-49f4-956e-954c29ea0842" providerId="ADAL" clId="{C44DEF2E-9F3D-49E4-8862-12C389EEFCD1}" dt="2024-08-08T18:49:47.368" v="1040" actId="207"/>
            <ac:spMkLst>
              <pc:docMk/>
              <pc:sldMasterMk cId="4038538655" sldId="2147483662"/>
              <pc:sldLayoutMk cId="2223524878" sldId="2147483691"/>
              <ac:spMk id="9" creationId="{54DA500B-BB54-FA6D-6A37-5410379B868E}"/>
            </ac:spMkLst>
          </pc:spChg>
          <pc:spChg chg="del mod">
            <ac:chgData name="Radhika Hira" userId="4b6955ce-54dd-49f4-956e-954c29ea0842" providerId="ADAL" clId="{C44DEF2E-9F3D-49E4-8862-12C389EEFCD1}" dt="2024-08-08T18:50:16.529" v="1072" actId="478"/>
            <ac:spMkLst>
              <pc:docMk/>
              <pc:sldMasterMk cId="4038538655" sldId="2147483662"/>
              <pc:sldLayoutMk cId="2223524878" sldId="2147483691"/>
              <ac:spMk id="11" creationId="{33D44758-6897-9D49-E20E-5C6B32714CE1}"/>
            </ac:spMkLst>
          </pc:spChg>
        </pc:sldLayoutChg>
        <pc:sldLayoutChg chg="modSp mod">
          <pc:chgData name="Radhika Hira" userId="4b6955ce-54dd-49f4-956e-954c29ea0842" providerId="ADAL" clId="{C44DEF2E-9F3D-49E4-8862-12C389EEFCD1}" dt="2024-08-08T19:05:28.198" v="1411" actId="20577"/>
          <pc:sldLayoutMkLst>
            <pc:docMk/>
            <pc:sldMasterMk cId="4038538655" sldId="2147483662"/>
            <pc:sldLayoutMk cId="2845429190" sldId="2147483692"/>
          </pc:sldLayoutMkLst>
          <pc:spChg chg="mod">
            <ac:chgData name="Radhika Hira" userId="4b6955ce-54dd-49f4-956e-954c29ea0842" providerId="ADAL" clId="{C44DEF2E-9F3D-49E4-8862-12C389EEFCD1}" dt="2024-08-08T19:05:28.198" v="1411" actId="20577"/>
            <ac:spMkLst>
              <pc:docMk/>
              <pc:sldMasterMk cId="4038538655" sldId="2147483662"/>
              <pc:sldLayoutMk cId="2845429190" sldId="2147483692"/>
              <ac:spMk id="14" creationId="{6CC993A5-7802-B9D8-4390-B6CA1C1E4120}"/>
            </ac:spMkLst>
          </pc:spChg>
        </pc:sldLayoutChg>
        <pc:sldLayoutChg chg="modSp mod">
          <pc:chgData name="Radhika Hira" userId="4b6955ce-54dd-49f4-956e-954c29ea0842" providerId="ADAL" clId="{C44DEF2E-9F3D-49E4-8862-12C389EEFCD1}" dt="2024-08-08T19:03:15.990" v="1319" actId="20577"/>
          <pc:sldLayoutMkLst>
            <pc:docMk/>
            <pc:sldMasterMk cId="4038538655" sldId="2147483662"/>
            <pc:sldLayoutMk cId="4207371706" sldId="2147483692"/>
          </pc:sldLayoutMkLst>
          <pc:spChg chg="mod">
            <ac:chgData name="Radhika Hira" userId="4b6955ce-54dd-49f4-956e-954c29ea0842" providerId="ADAL" clId="{C44DEF2E-9F3D-49E4-8862-12C389EEFCD1}" dt="2024-08-08T19:03:15.990" v="1319" actId="20577"/>
            <ac:spMkLst>
              <pc:docMk/>
              <pc:sldMasterMk cId="4038538655" sldId="2147483662"/>
              <pc:sldLayoutMk cId="4207371706" sldId="2147483692"/>
              <ac:spMk id="14" creationId="{6CC993A5-7802-B9D8-4390-B6CA1C1E4120}"/>
            </ac:spMkLst>
          </pc:spChg>
        </pc:sldLayoutChg>
        <pc:sldLayoutChg chg="modSp mod">
          <pc:chgData name="Radhika Hira" userId="4b6955ce-54dd-49f4-956e-954c29ea0842" providerId="ADAL" clId="{C44DEF2E-9F3D-49E4-8862-12C389EEFCD1}" dt="2024-08-08T19:03:28.049" v="1359" actId="20577"/>
          <pc:sldLayoutMkLst>
            <pc:docMk/>
            <pc:sldMasterMk cId="4038538655" sldId="2147483662"/>
            <pc:sldLayoutMk cId="1102172473" sldId="2147483693"/>
          </pc:sldLayoutMkLst>
          <pc:spChg chg="mod">
            <ac:chgData name="Radhika Hira" userId="4b6955ce-54dd-49f4-956e-954c29ea0842" providerId="ADAL" clId="{C44DEF2E-9F3D-49E4-8862-12C389EEFCD1}" dt="2024-08-08T19:03:28.049" v="1359" actId="20577"/>
            <ac:spMkLst>
              <pc:docMk/>
              <pc:sldMasterMk cId="4038538655" sldId="2147483662"/>
              <pc:sldLayoutMk cId="1102172473" sldId="2147483693"/>
              <ac:spMk id="14" creationId="{6CC993A5-7802-B9D8-4390-B6CA1C1E4120}"/>
            </ac:spMkLst>
          </pc:spChg>
        </pc:sldLayoutChg>
        <pc:sldLayoutChg chg="modSp mod">
          <pc:chgData name="Radhika Hira" userId="4b6955ce-54dd-49f4-956e-954c29ea0842" providerId="ADAL" clId="{C44DEF2E-9F3D-49E4-8862-12C389EEFCD1}" dt="2024-08-08T19:05:36.154" v="1437" actId="20577"/>
          <pc:sldLayoutMkLst>
            <pc:docMk/>
            <pc:sldMasterMk cId="4038538655" sldId="2147483662"/>
            <pc:sldLayoutMk cId="3234751240" sldId="2147483693"/>
          </pc:sldLayoutMkLst>
          <pc:spChg chg="mod">
            <ac:chgData name="Radhika Hira" userId="4b6955ce-54dd-49f4-956e-954c29ea0842" providerId="ADAL" clId="{C44DEF2E-9F3D-49E4-8862-12C389EEFCD1}" dt="2024-08-08T19:05:36.154" v="1437" actId="20577"/>
            <ac:spMkLst>
              <pc:docMk/>
              <pc:sldMasterMk cId="4038538655" sldId="2147483662"/>
              <pc:sldLayoutMk cId="3234751240" sldId="2147483693"/>
              <ac:spMk id="14" creationId="{6CC993A5-7802-B9D8-4390-B6CA1C1E4120}"/>
            </ac:spMkLst>
          </pc:spChg>
        </pc:sldLayoutChg>
        <pc:sldLayoutChg chg="ord setBg">
          <pc:chgData name="Radhika Hira" userId="4b6955ce-54dd-49f4-956e-954c29ea0842" providerId="ADAL" clId="{C44DEF2E-9F3D-49E4-8862-12C389EEFCD1}" dt="2024-08-08T19:08:35.491" v="1452" actId="20578"/>
          <pc:sldLayoutMkLst>
            <pc:docMk/>
            <pc:sldMasterMk cId="4038538655" sldId="2147483662"/>
            <pc:sldLayoutMk cId="2314392902" sldId="2147483694"/>
          </pc:sldLayoutMkLst>
        </pc:sldLayoutChg>
        <pc:sldLayoutChg chg="ord setBg">
          <pc:chgData name="Radhika Hira" userId="4b6955ce-54dd-49f4-956e-954c29ea0842" providerId="ADAL" clId="{C44DEF2E-9F3D-49E4-8862-12C389EEFCD1}" dt="2024-08-08T19:08:44.731" v="1456" actId="20578"/>
          <pc:sldLayoutMkLst>
            <pc:docMk/>
            <pc:sldMasterMk cId="4038538655" sldId="2147483662"/>
            <pc:sldLayoutMk cId="534254000" sldId="2147483695"/>
          </pc:sldLayoutMkLst>
        </pc:sldLayoutChg>
        <pc:sldLayoutChg chg="setBg">
          <pc:chgData name="Radhika Hira" userId="4b6955ce-54dd-49f4-956e-954c29ea0842" providerId="ADAL" clId="{C44DEF2E-9F3D-49E4-8862-12C389EEFCD1}" dt="2024-08-08T19:06:12.246" v="1440"/>
          <pc:sldLayoutMkLst>
            <pc:docMk/>
            <pc:sldMasterMk cId="4038538655" sldId="2147483662"/>
            <pc:sldLayoutMk cId="2481269660" sldId="2147483696"/>
          </pc:sldLayoutMkLst>
        </pc:sldLayoutChg>
        <pc:sldLayoutChg chg="modSp mod ord setBg">
          <pc:chgData name="Radhika Hira" userId="4b6955ce-54dd-49f4-956e-954c29ea0842" providerId="ADAL" clId="{C44DEF2E-9F3D-49E4-8862-12C389EEFCD1}" dt="2024-08-08T19:08:37.180" v="1453" actId="20578"/>
          <pc:sldLayoutMkLst>
            <pc:docMk/>
            <pc:sldMasterMk cId="4038538655" sldId="2147483662"/>
            <pc:sldLayoutMk cId="2184372295" sldId="2147483697"/>
          </pc:sldLayoutMkLst>
          <pc:spChg chg="mod">
            <ac:chgData name="Radhika Hira" userId="4b6955ce-54dd-49f4-956e-954c29ea0842" providerId="ADAL" clId="{C44DEF2E-9F3D-49E4-8862-12C389EEFCD1}" dt="2024-08-08T19:06:33.362" v="1446" actId="207"/>
            <ac:spMkLst>
              <pc:docMk/>
              <pc:sldMasterMk cId="4038538655" sldId="2147483662"/>
              <pc:sldLayoutMk cId="2184372295" sldId="2147483697"/>
              <ac:spMk id="9" creationId="{FE323686-794A-6347-7219-560B7977790B}"/>
            </ac:spMkLst>
          </pc:spChg>
          <pc:spChg chg="mod">
            <ac:chgData name="Radhika Hira" userId="4b6955ce-54dd-49f4-956e-954c29ea0842" providerId="ADAL" clId="{C44DEF2E-9F3D-49E4-8862-12C389EEFCD1}" dt="2024-08-08T19:06:31.422" v="1445" actId="207"/>
            <ac:spMkLst>
              <pc:docMk/>
              <pc:sldMasterMk cId="4038538655" sldId="2147483662"/>
              <pc:sldLayoutMk cId="2184372295" sldId="2147483697"/>
              <ac:spMk id="14" creationId="{6CC993A5-7802-B9D8-4390-B6CA1C1E4120}"/>
            </ac:spMkLst>
          </pc:spChg>
        </pc:sldLayoutChg>
        <pc:sldLayoutChg chg="modSp mod ord setBg">
          <pc:chgData name="Radhika Hira" userId="4b6955ce-54dd-49f4-956e-954c29ea0842" providerId="ADAL" clId="{C44DEF2E-9F3D-49E4-8862-12C389EEFCD1}" dt="2024-08-08T19:08:46.122" v="1457" actId="20578"/>
          <pc:sldLayoutMkLst>
            <pc:docMk/>
            <pc:sldMasterMk cId="4038538655" sldId="2147483662"/>
            <pc:sldLayoutMk cId="2579731611" sldId="2147483698"/>
          </pc:sldLayoutMkLst>
          <pc:spChg chg="mod">
            <ac:chgData name="Radhika Hira" userId="4b6955ce-54dd-49f4-956e-954c29ea0842" providerId="ADAL" clId="{C44DEF2E-9F3D-49E4-8862-12C389EEFCD1}" dt="2024-08-08T19:06:39.927" v="1448" actId="207"/>
            <ac:spMkLst>
              <pc:docMk/>
              <pc:sldMasterMk cId="4038538655" sldId="2147483662"/>
              <pc:sldLayoutMk cId="2579731611" sldId="2147483698"/>
              <ac:spMk id="9" creationId="{FE323686-794A-6347-7219-560B7977790B}"/>
            </ac:spMkLst>
          </pc:spChg>
          <pc:spChg chg="mod">
            <ac:chgData name="Radhika Hira" userId="4b6955ce-54dd-49f4-956e-954c29ea0842" providerId="ADAL" clId="{C44DEF2E-9F3D-49E4-8862-12C389EEFCD1}" dt="2024-08-08T19:06:37.597" v="1447" actId="207"/>
            <ac:spMkLst>
              <pc:docMk/>
              <pc:sldMasterMk cId="4038538655" sldId="2147483662"/>
              <pc:sldLayoutMk cId="2579731611" sldId="2147483698"/>
              <ac:spMk id="14" creationId="{6CC993A5-7802-B9D8-4390-B6CA1C1E4120}"/>
            </ac:spMkLst>
          </pc:spChg>
        </pc:sldLayoutChg>
        <pc:sldLayoutChg chg="modSp mod setBg">
          <pc:chgData name="Radhika Hira" userId="4b6955ce-54dd-49f4-956e-954c29ea0842" providerId="ADAL" clId="{C44DEF2E-9F3D-49E4-8862-12C389EEFCD1}" dt="2024-08-08T19:06:45.024" v="1450" actId="207"/>
          <pc:sldLayoutMkLst>
            <pc:docMk/>
            <pc:sldMasterMk cId="4038538655" sldId="2147483662"/>
            <pc:sldLayoutMk cId="1603495900" sldId="2147483699"/>
          </pc:sldLayoutMkLst>
          <pc:spChg chg="mod">
            <ac:chgData name="Radhika Hira" userId="4b6955ce-54dd-49f4-956e-954c29ea0842" providerId="ADAL" clId="{C44DEF2E-9F3D-49E4-8862-12C389EEFCD1}" dt="2024-08-08T19:06:45.024" v="1450" actId="207"/>
            <ac:spMkLst>
              <pc:docMk/>
              <pc:sldMasterMk cId="4038538655" sldId="2147483662"/>
              <pc:sldLayoutMk cId="1603495900" sldId="2147483699"/>
              <ac:spMk id="9" creationId="{FE323686-794A-6347-7219-560B7977790B}"/>
            </ac:spMkLst>
          </pc:spChg>
          <pc:spChg chg="mod">
            <ac:chgData name="Radhika Hira" userId="4b6955ce-54dd-49f4-956e-954c29ea0842" providerId="ADAL" clId="{C44DEF2E-9F3D-49E4-8862-12C389EEFCD1}" dt="2024-08-08T19:06:43.228" v="1449" actId="207"/>
            <ac:spMkLst>
              <pc:docMk/>
              <pc:sldMasterMk cId="4038538655" sldId="2147483662"/>
              <pc:sldLayoutMk cId="1603495900" sldId="2147483699"/>
              <ac:spMk id="14" creationId="{6CC993A5-7802-B9D8-4390-B6CA1C1E4120}"/>
            </ac:spMkLst>
          </pc:spChg>
        </pc:sldLayoutChg>
        <pc:sldLayoutChg chg="setBg">
          <pc:chgData name="Radhika Hira" userId="4b6955ce-54dd-49f4-956e-954c29ea0842" providerId="ADAL" clId="{C44DEF2E-9F3D-49E4-8862-12C389EEFCD1}" dt="2024-08-08T19:06:25.881" v="1443"/>
          <pc:sldLayoutMkLst>
            <pc:docMk/>
            <pc:sldMasterMk cId="4038538655" sldId="2147483662"/>
            <pc:sldLayoutMk cId="1985740903" sldId="2147483700"/>
          </pc:sldLayoutMkLst>
        </pc:sldLayoutChg>
        <pc:sldLayoutChg chg="ord setBg">
          <pc:chgData name="Radhika Hira" userId="4b6955ce-54dd-49f4-956e-954c29ea0842" providerId="ADAL" clId="{C44DEF2E-9F3D-49E4-8862-12C389EEFCD1}" dt="2024-08-08T19:08:39.105" v="1454" actId="20578"/>
          <pc:sldLayoutMkLst>
            <pc:docMk/>
            <pc:sldMasterMk cId="4038538655" sldId="2147483662"/>
            <pc:sldLayoutMk cId="3321067894" sldId="2147483700"/>
          </pc:sldLayoutMkLst>
        </pc:sldLayoutChg>
        <pc:sldLayoutChg chg="setBg">
          <pc:chgData name="Radhika Hira" userId="4b6955ce-54dd-49f4-956e-954c29ea0842" providerId="ADAL" clId="{C44DEF2E-9F3D-49E4-8862-12C389EEFCD1}" dt="2024-08-08T19:06:25.881" v="1443"/>
          <pc:sldLayoutMkLst>
            <pc:docMk/>
            <pc:sldMasterMk cId="4038538655" sldId="2147483662"/>
            <pc:sldLayoutMk cId="376488025" sldId="2147483701"/>
          </pc:sldLayoutMkLst>
        </pc:sldLayoutChg>
        <pc:sldLayoutChg chg="ord setBg">
          <pc:chgData name="Radhika Hira" userId="4b6955ce-54dd-49f4-956e-954c29ea0842" providerId="ADAL" clId="{C44DEF2E-9F3D-49E4-8862-12C389EEFCD1}" dt="2024-08-08T19:08:40.915" v="1455" actId="20578"/>
          <pc:sldLayoutMkLst>
            <pc:docMk/>
            <pc:sldMasterMk cId="4038538655" sldId="2147483662"/>
            <pc:sldLayoutMk cId="1842038177" sldId="2147483701"/>
          </pc:sldLayoutMkLst>
        </pc:sldLayoutChg>
        <pc:sldLayoutChg chg="setBg">
          <pc:chgData name="Radhika Hira" userId="4b6955ce-54dd-49f4-956e-954c29ea0842" providerId="ADAL" clId="{C44DEF2E-9F3D-49E4-8862-12C389EEFCD1}" dt="2024-08-08T19:06:25.881" v="1443"/>
          <pc:sldLayoutMkLst>
            <pc:docMk/>
            <pc:sldMasterMk cId="4038538655" sldId="2147483662"/>
            <pc:sldLayoutMk cId="1821948377" sldId="2147483702"/>
          </pc:sldLayoutMkLst>
        </pc:sldLayoutChg>
        <pc:sldLayoutChg chg="ord setBg">
          <pc:chgData name="Radhika Hira" userId="4b6955ce-54dd-49f4-956e-954c29ea0842" providerId="ADAL" clId="{C44DEF2E-9F3D-49E4-8862-12C389EEFCD1}" dt="2024-08-08T19:08:49.498" v="1458" actId="20578"/>
          <pc:sldLayoutMkLst>
            <pc:docMk/>
            <pc:sldMasterMk cId="4038538655" sldId="2147483662"/>
            <pc:sldLayoutMk cId="2507793047" sldId="2147483702"/>
          </pc:sldLayoutMkLst>
        </pc:sldLayoutChg>
        <pc:sldLayoutChg chg="addSp delSp modSp mod">
          <pc:chgData name="Radhika Hira" userId="4b6955ce-54dd-49f4-956e-954c29ea0842" providerId="ADAL" clId="{C44DEF2E-9F3D-49E4-8862-12C389EEFCD1}" dt="2024-08-08T19:29:13.012" v="1744"/>
          <pc:sldLayoutMkLst>
            <pc:docMk/>
            <pc:sldMasterMk cId="4038538655" sldId="2147483662"/>
            <pc:sldLayoutMk cId="2218246089" sldId="2147483704"/>
          </pc:sldLayoutMkLst>
          <pc:spChg chg="mod">
            <ac:chgData name="Radhika Hira" userId="4b6955ce-54dd-49f4-956e-954c29ea0842" providerId="ADAL" clId="{C44DEF2E-9F3D-49E4-8862-12C389EEFCD1}" dt="2024-08-08T19:29:13.012" v="1744"/>
            <ac:spMkLst>
              <pc:docMk/>
              <pc:sldMasterMk cId="4038538655" sldId="2147483662"/>
              <pc:sldLayoutMk cId="2218246089" sldId="2147483704"/>
              <ac:spMk id="6" creationId="{E1A4E19C-7482-C0C9-47F3-1255CF542A80}"/>
            </ac:spMkLst>
          </pc:spChg>
          <pc:spChg chg="mod">
            <ac:chgData name="Radhika Hira" userId="4b6955ce-54dd-49f4-956e-954c29ea0842" providerId="ADAL" clId="{C44DEF2E-9F3D-49E4-8862-12C389EEFCD1}" dt="2024-08-08T19:22:46.100" v="1674" actId="207"/>
            <ac:spMkLst>
              <pc:docMk/>
              <pc:sldMasterMk cId="4038538655" sldId="2147483662"/>
              <pc:sldLayoutMk cId="2218246089" sldId="2147483704"/>
              <ac:spMk id="16" creationId="{0B77F30E-6097-25C3-5171-751E3FAE7AC3}"/>
            </ac:spMkLst>
          </pc:spChg>
          <pc:grpChg chg="add mod">
            <ac:chgData name="Radhika Hira" userId="4b6955ce-54dd-49f4-956e-954c29ea0842" providerId="ADAL" clId="{C44DEF2E-9F3D-49E4-8862-12C389EEFCD1}" dt="2024-08-08T19:29:13.012" v="1744"/>
            <ac:grpSpMkLst>
              <pc:docMk/>
              <pc:sldMasterMk cId="4038538655" sldId="2147483662"/>
              <pc:sldLayoutMk cId="2218246089" sldId="2147483704"/>
              <ac:grpSpMk id="3" creationId="{68195EFE-E388-C8C5-6D8F-24F219253C40}"/>
            </ac:grpSpMkLst>
          </pc:grpChg>
          <pc:grpChg chg="del">
            <ac:chgData name="Radhika Hira" userId="4b6955ce-54dd-49f4-956e-954c29ea0842" providerId="ADAL" clId="{C44DEF2E-9F3D-49E4-8862-12C389EEFCD1}" dt="2024-08-08T19:29:12.870" v="1743" actId="478"/>
            <ac:grpSpMkLst>
              <pc:docMk/>
              <pc:sldMasterMk cId="4038538655" sldId="2147483662"/>
              <pc:sldLayoutMk cId="2218246089" sldId="2147483704"/>
              <ac:grpSpMk id="13" creationId="{1BD17D2D-0F9A-2917-06D0-23B4208B367B}"/>
            </ac:grpSpMkLst>
          </pc:grpChg>
          <pc:picChg chg="mod">
            <ac:chgData name="Radhika Hira" userId="4b6955ce-54dd-49f4-956e-954c29ea0842" providerId="ADAL" clId="{C44DEF2E-9F3D-49E4-8862-12C389EEFCD1}" dt="2024-08-08T19:25:18.698" v="1685" actId="1038"/>
            <ac:picMkLst>
              <pc:docMk/>
              <pc:sldMasterMk cId="4038538655" sldId="2147483662"/>
              <pc:sldLayoutMk cId="2218246089" sldId="2147483704"/>
              <ac:picMk id="4" creationId="{CDC8B949-8240-6013-5FFE-6866D65843D5}"/>
            </ac:picMkLst>
          </pc:picChg>
          <pc:picChg chg="mod">
            <ac:chgData name="Radhika Hira" userId="4b6955ce-54dd-49f4-956e-954c29ea0842" providerId="ADAL" clId="{C44DEF2E-9F3D-49E4-8862-12C389EEFCD1}" dt="2024-08-08T19:29:13.012" v="1744"/>
            <ac:picMkLst>
              <pc:docMk/>
              <pc:sldMasterMk cId="4038538655" sldId="2147483662"/>
              <pc:sldLayoutMk cId="2218246089" sldId="2147483704"/>
              <ac:picMk id="7" creationId="{7065B486-282D-662F-E47C-3E539E05BA98}"/>
            </ac:picMkLst>
          </pc:picChg>
        </pc:sldLayoutChg>
        <pc:sldLayoutChg chg="modSp mod">
          <pc:chgData name="Radhika Hira" userId="4b6955ce-54dd-49f4-956e-954c29ea0842" providerId="ADAL" clId="{C44DEF2E-9F3D-49E4-8862-12C389EEFCD1}" dt="2024-08-09T18:05:43.680" v="1837" actId="167"/>
          <pc:sldLayoutMkLst>
            <pc:docMk/>
            <pc:sldMasterMk cId="4038538655" sldId="2147483662"/>
            <pc:sldLayoutMk cId="2657519525" sldId="2147483704"/>
          </pc:sldLayoutMkLst>
          <pc:spChg chg="mod ord">
            <ac:chgData name="Radhika Hira" userId="4b6955ce-54dd-49f4-956e-954c29ea0842" providerId="ADAL" clId="{C44DEF2E-9F3D-49E4-8862-12C389EEFCD1}" dt="2024-08-09T18:05:43.680" v="1837" actId="167"/>
            <ac:spMkLst>
              <pc:docMk/>
              <pc:sldMasterMk cId="4038538655" sldId="2147483662"/>
              <pc:sldLayoutMk cId="2657519525" sldId="2147483704"/>
              <ac:spMk id="16" creationId="{0B77F30E-6097-25C3-5171-751E3FAE7AC3}"/>
            </ac:spMkLst>
          </pc:spChg>
          <pc:picChg chg="ord">
            <ac:chgData name="Radhika Hira" userId="4b6955ce-54dd-49f4-956e-954c29ea0842" providerId="ADAL" clId="{C44DEF2E-9F3D-49E4-8862-12C389EEFCD1}" dt="2024-08-09T18:05:19.001" v="1833" actId="167"/>
            <ac:picMkLst>
              <pc:docMk/>
              <pc:sldMasterMk cId="4038538655" sldId="2147483662"/>
              <pc:sldLayoutMk cId="2657519525" sldId="2147483704"/>
              <ac:picMk id="3" creationId="{A05CDC2E-1CC5-6E33-9512-5AAA94C5AFF2}"/>
            </ac:picMkLst>
          </pc:picChg>
        </pc:sldLayoutChg>
        <pc:sldLayoutChg chg="modSp mod setBg">
          <pc:chgData name="Radhika Hira" userId="4b6955ce-54dd-49f4-956e-954c29ea0842" providerId="ADAL" clId="{C44DEF2E-9F3D-49E4-8862-12C389EEFCD1}" dt="2024-08-08T19:18:19.046" v="1639" actId="1035"/>
          <pc:sldLayoutMkLst>
            <pc:docMk/>
            <pc:sldMasterMk cId="4038538655" sldId="2147483662"/>
            <pc:sldLayoutMk cId="3666977988" sldId="2147483704"/>
          </pc:sldLayoutMkLst>
          <pc:spChg chg="mod">
            <ac:chgData name="Radhika Hira" userId="4b6955ce-54dd-49f4-956e-954c29ea0842" providerId="ADAL" clId="{C44DEF2E-9F3D-49E4-8862-12C389EEFCD1}" dt="2024-08-08T19:18:19.046" v="1639" actId="1035"/>
            <ac:spMkLst>
              <pc:docMk/>
              <pc:sldMasterMk cId="4038538655" sldId="2147483662"/>
              <pc:sldLayoutMk cId="3666977988" sldId="2147483704"/>
              <ac:spMk id="2" creationId="{8CFBB11B-D039-5040-F937-56A0FB2891AE}"/>
            </ac:spMkLst>
          </pc:spChg>
          <pc:spChg chg="mod">
            <ac:chgData name="Radhika Hira" userId="4b6955ce-54dd-49f4-956e-954c29ea0842" providerId="ADAL" clId="{C44DEF2E-9F3D-49E4-8862-12C389EEFCD1}" dt="2024-08-08T19:17:02.002" v="1542" actId="207"/>
            <ac:spMkLst>
              <pc:docMk/>
              <pc:sldMasterMk cId="4038538655" sldId="2147483662"/>
              <pc:sldLayoutMk cId="3666977988" sldId="2147483704"/>
              <ac:spMk id="16" creationId="{0B77F30E-6097-25C3-5171-751E3FAE7AC3}"/>
            </ac:spMkLst>
          </pc:spChg>
          <pc:grpChg chg="mod">
            <ac:chgData name="Radhika Hira" userId="4b6955ce-54dd-49f4-956e-954c29ea0842" providerId="ADAL" clId="{C44DEF2E-9F3D-49E4-8862-12C389EEFCD1}" dt="2024-08-08T19:18:19.046" v="1639" actId="1035"/>
            <ac:grpSpMkLst>
              <pc:docMk/>
              <pc:sldMasterMk cId="4038538655" sldId="2147483662"/>
              <pc:sldLayoutMk cId="3666977988" sldId="2147483704"/>
              <ac:grpSpMk id="13" creationId="{1BD17D2D-0F9A-2917-06D0-23B4208B367B}"/>
            </ac:grpSpMkLst>
          </pc:grpChg>
        </pc:sldLayoutChg>
        <pc:sldLayoutChg chg="modSp mod">
          <pc:chgData name="Radhika Hira" userId="4b6955ce-54dd-49f4-956e-954c29ea0842" providerId="ADAL" clId="{C44DEF2E-9F3D-49E4-8862-12C389EEFCD1}" dt="2024-08-09T18:05:37.634" v="1836" actId="167"/>
          <pc:sldLayoutMkLst>
            <pc:docMk/>
            <pc:sldMasterMk cId="4038538655" sldId="2147483662"/>
            <pc:sldLayoutMk cId="146761869" sldId="2147483705"/>
          </pc:sldLayoutMkLst>
          <pc:spChg chg="mod ord">
            <ac:chgData name="Radhika Hira" userId="4b6955ce-54dd-49f4-956e-954c29ea0842" providerId="ADAL" clId="{C44DEF2E-9F3D-49E4-8862-12C389EEFCD1}" dt="2024-08-09T18:05:37.634" v="1836" actId="167"/>
            <ac:spMkLst>
              <pc:docMk/>
              <pc:sldMasterMk cId="4038538655" sldId="2147483662"/>
              <pc:sldLayoutMk cId="146761869" sldId="2147483705"/>
              <ac:spMk id="16" creationId="{0B77F30E-6097-25C3-5171-751E3FAE7AC3}"/>
            </ac:spMkLst>
          </pc:spChg>
        </pc:sldLayoutChg>
        <pc:sldLayoutChg chg="addSp delSp modSp mod setBg">
          <pc:chgData name="Radhika Hira" userId="4b6955ce-54dd-49f4-956e-954c29ea0842" providerId="ADAL" clId="{C44DEF2E-9F3D-49E4-8862-12C389EEFCD1}" dt="2024-08-08T19:19:37.185" v="1660"/>
          <pc:sldLayoutMkLst>
            <pc:docMk/>
            <pc:sldMasterMk cId="4038538655" sldId="2147483662"/>
            <pc:sldLayoutMk cId="300191450" sldId="2147483705"/>
          </pc:sldLayoutMkLst>
          <pc:spChg chg="mod">
            <ac:chgData name="Radhika Hira" userId="4b6955ce-54dd-49f4-956e-954c29ea0842" providerId="ADAL" clId="{C44DEF2E-9F3D-49E4-8862-12C389EEFCD1}" dt="2024-08-08T19:19:02.361" v="1657" actId="207"/>
            <ac:spMkLst>
              <pc:docMk/>
              <pc:sldMasterMk cId="4038538655" sldId="2147483662"/>
              <pc:sldLayoutMk cId="300191450" sldId="2147483705"/>
              <ac:spMk id="2" creationId="{8CFBB11B-D039-5040-F937-56A0FB2891AE}"/>
            </ac:spMkLst>
          </pc:spChg>
          <pc:spChg chg="add mod">
            <ac:chgData name="Radhika Hira" userId="4b6955ce-54dd-49f4-956e-954c29ea0842" providerId="ADAL" clId="{C44DEF2E-9F3D-49E4-8862-12C389EEFCD1}" dt="2024-08-08T19:17:17.522" v="1546"/>
            <ac:spMkLst>
              <pc:docMk/>
              <pc:sldMasterMk cId="4038538655" sldId="2147483662"/>
              <pc:sldLayoutMk cId="300191450" sldId="2147483705"/>
              <ac:spMk id="3" creationId="{BA2F4943-3361-664A-EA1F-199DF6017F45}"/>
            </ac:spMkLst>
          </pc:spChg>
          <pc:spChg chg="mod">
            <ac:chgData name="Radhika Hira" userId="4b6955ce-54dd-49f4-956e-954c29ea0842" providerId="ADAL" clId="{C44DEF2E-9F3D-49E4-8862-12C389EEFCD1}" dt="2024-08-08T19:18:57.278" v="1656" actId="207"/>
            <ac:spMkLst>
              <pc:docMk/>
              <pc:sldMasterMk cId="4038538655" sldId="2147483662"/>
              <pc:sldLayoutMk cId="300191450" sldId="2147483705"/>
              <ac:spMk id="16" creationId="{0B77F30E-6097-25C3-5171-751E3FAE7AC3}"/>
            </ac:spMkLst>
          </pc:spChg>
          <pc:grpChg chg="add del">
            <ac:chgData name="Radhika Hira" userId="4b6955ce-54dd-49f4-956e-954c29ea0842" providerId="ADAL" clId="{C44DEF2E-9F3D-49E4-8862-12C389EEFCD1}" dt="2024-08-08T19:19:29.452" v="1659" actId="478"/>
            <ac:grpSpMkLst>
              <pc:docMk/>
              <pc:sldMasterMk cId="4038538655" sldId="2147483662"/>
              <pc:sldLayoutMk cId="300191450" sldId="2147483705"/>
              <ac:grpSpMk id="6" creationId="{C8815FAB-8935-C75B-7B19-AD39055A0D8F}"/>
            </ac:grpSpMkLst>
          </pc:grpChg>
          <pc:grpChg chg="mod">
            <ac:chgData name="Radhika Hira" userId="4b6955ce-54dd-49f4-956e-954c29ea0842" providerId="ADAL" clId="{C44DEF2E-9F3D-49E4-8862-12C389EEFCD1}" dt="2024-08-08T19:18:24" v="1646" actId="1035"/>
            <ac:grpSpMkLst>
              <pc:docMk/>
              <pc:sldMasterMk cId="4038538655" sldId="2147483662"/>
              <pc:sldLayoutMk cId="300191450" sldId="2147483705"/>
              <ac:grpSpMk id="13" creationId="{1BD17D2D-0F9A-2917-06D0-23B4208B367B}"/>
            </ac:grpSpMkLst>
          </pc:grpChg>
        </pc:sldLayoutChg>
        <pc:sldLayoutChg chg="addSp delSp modSp mod setBg">
          <pc:chgData name="Radhika Hira" userId="4b6955ce-54dd-49f4-956e-954c29ea0842" providerId="ADAL" clId="{C44DEF2E-9F3D-49E4-8862-12C389EEFCD1}" dt="2024-08-08T19:29:16.039" v="1746"/>
          <pc:sldLayoutMkLst>
            <pc:docMk/>
            <pc:sldMasterMk cId="4038538655" sldId="2147483662"/>
            <pc:sldLayoutMk cId="857806790" sldId="2147483705"/>
          </pc:sldLayoutMkLst>
          <pc:spChg chg="mod">
            <ac:chgData name="Radhika Hira" userId="4b6955ce-54dd-49f4-956e-954c29ea0842" providerId="ADAL" clId="{C44DEF2E-9F3D-49E4-8862-12C389EEFCD1}" dt="2024-08-08T19:23:00.215" v="1678" actId="207"/>
            <ac:spMkLst>
              <pc:docMk/>
              <pc:sldMasterMk cId="4038538655" sldId="2147483662"/>
              <pc:sldLayoutMk cId="857806790" sldId="2147483705"/>
              <ac:spMk id="2" creationId="{8CFBB11B-D039-5040-F937-56A0FB2891AE}"/>
            </ac:spMkLst>
          </pc:spChg>
          <pc:spChg chg="mod">
            <ac:chgData name="Radhika Hira" userId="4b6955ce-54dd-49f4-956e-954c29ea0842" providerId="ADAL" clId="{C44DEF2E-9F3D-49E4-8862-12C389EEFCD1}" dt="2024-08-08T19:29:16.039" v="1746"/>
            <ac:spMkLst>
              <pc:docMk/>
              <pc:sldMasterMk cId="4038538655" sldId="2147483662"/>
              <pc:sldLayoutMk cId="857806790" sldId="2147483705"/>
              <ac:spMk id="6" creationId="{09700EF3-83C1-B88D-16D2-8D66AC2AD14E}"/>
            </ac:spMkLst>
          </pc:spChg>
          <pc:spChg chg="mod">
            <ac:chgData name="Radhika Hira" userId="4b6955ce-54dd-49f4-956e-954c29ea0842" providerId="ADAL" clId="{C44DEF2E-9F3D-49E4-8862-12C389EEFCD1}" dt="2024-08-08T19:23:10.785" v="1679" actId="14100"/>
            <ac:spMkLst>
              <pc:docMk/>
              <pc:sldMasterMk cId="4038538655" sldId="2147483662"/>
              <pc:sldLayoutMk cId="857806790" sldId="2147483705"/>
              <ac:spMk id="16" creationId="{0B77F30E-6097-25C3-5171-751E3FAE7AC3}"/>
            </ac:spMkLst>
          </pc:spChg>
          <pc:grpChg chg="add mod">
            <ac:chgData name="Radhika Hira" userId="4b6955ce-54dd-49f4-956e-954c29ea0842" providerId="ADAL" clId="{C44DEF2E-9F3D-49E4-8862-12C389EEFCD1}" dt="2024-08-08T19:29:16.039" v="1746"/>
            <ac:grpSpMkLst>
              <pc:docMk/>
              <pc:sldMasterMk cId="4038538655" sldId="2147483662"/>
              <pc:sldLayoutMk cId="857806790" sldId="2147483705"/>
              <ac:grpSpMk id="3" creationId="{F70B5E3C-8C56-6ACB-5385-9E058E5EBB28}"/>
            </ac:grpSpMkLst>
          </pc:grpChg>
          <pc:grpChg chg="del">
            <ac:chgData name="Radhika Hira" userId="4b6955ce-54dd-49f4-956e-954c29ea0842" providerId="ADAL" clId="{C44DEF2E-9F3D-49E4-8862-12C389EEFCD1}" dt="2024-08-08T19:29:15.862" v="1745" actId="478"/>
            <ac:grpSpMkLst>
              <pc:docMk/>
              <pc:sldMasterMk cId="4038538655" sldId="2147483662"/>
              <pc:sldLayoutMk cId="857806790" sldId="2147483705"/>
              <ac:grpSpMk id="13" creationId="{1BD17D2D-0F9A-2917-06D0-23B4208B367B}"/>
            </ac:grpSpMkLst>
          </pc:grpChg>
          <pc:picChg chg="mod">
            <ac:chgData name="Radhika Hira" userId="4b6955ce-54dd-49f4-956e-954c29ea0842" providerId="ADAL" clId="{C44DEF2E-9F3D-49E4-8862-12C389EEFCD1}" dt="2024-08-08T19:25:21.435" v="1686" actId="1038"/>
            <ac:picMkLst>
              <pc:docMk/>
              <pc:sldMasterMk cId="4038538655" sldId="2147483662"/>
              <pc:sldLayoutMk cId="857806790" sldId="2147483705"/>
              <ac:picMk id="4" creationId="{CDC8B949-8240-6013-5FFE-6866D65843D5}"/>
            </ac:picMkLst>
          </pc:picChg>
          <pc:picChg chg="mod">
            <ac:chgData name="Radhika Hira" userId="4b6955ce-54dd-49f4-956e-954c29ea0842" providerId="ADAL" clId="{C44DEF2E-9F3D-49E4-8862-12C389EEFCD1}" dt="2024-08-08T19:23:19.956" v="1681" actId="1035"/>
            <ac:picMkLst>
              <pc:docMk/>
              <pc:sldMasterMk cId="4038538655" sldId="2147483662"/>
              <pc:sldLayoutMk cId="857806790" sldId="2147483705"/>
              <ac:picMk id="5" creationId="{A34CC1FB-A1A0-ABFC-5D9F-09A165B1D217}"/>
            </ac:picMkLst>
          </pc:picChg>
          <pc:picChg chg="mod">
            <ac:chgData name="Radhika Hira" userId="4b6955ce-54dd-49f4-956e-954c29ea0842" providerId="ADAL" clId="{C44DEF2E-9F3D-49E4-8862-12C389EEFCD1}" dt="2024-08-08T19:29:16.039" v="1746"/>
            <ac:picMkLst>
              <pc:docMk/>
              <pc:sldMasterMk cId="4038538655" sldId="2147483662"/>
              <pc:sldLayoutMk cId="857806790" sldId="2147483705"/>
              <ac:picMk id="7" creationId="{5CF5B99A-553F-226E-695F-B4F3F25DD9A0}"/>
            </ac:picMkLst>
          </pc:picChg>
        </pc:sldLayoutChg>
        <pc:sldLayoutChg chg="modSp mod ord">
          <pc:chgData name="Radhika Hira" userId="4b6955ce-54dd-49f4-956e-954c29ea0842" providerId="ADAL" clId="{C44DEF2E-9F3D-49E4-8862-12C389EEFCD1}" dt="2024-08-09T18:15:42.796" v="1945" actId="20578"/>
          <pc:sldLayoutMkLst>
            <pc:docMk/>
            <pc:sldMasterMk cId="4038538655" sldId="2147483662"/>
            <pc:sldLayoutMk cId="1814026756" sldId="2147483706"/>
          </pc:sldLayoutMkLst>
          <pc:spChg chg="mod ord">
            <ac:chgData name="Radhika Hira" userId="4b6955ce-54dd-49f4-956e-954c29ea0842" providerId="ADAL" clId="{C44DEF2E-9F3D-49E4-8862-12C389EEFCD1}" dt="2024-08-09T18:10:44.087" v="1907" actId="171"/>
            <ac:spMkLst>
              <pc:docMk/>
              <pc:sldMasterMk cId="4038538655" sldId="2147483662"/>
              <pc:sldLayoutMk cId="1814026756" sldId="2147483706"/>
              <ac:spMk id="16" creationId="{0B77F30E-6097-25C3-5171-751E3FAE7AC3}"/>
            </ac:spMkLst>
          </pc:spChg>
          <pc:picChg chg="ord">
            <ac:chgData name="Radhika Hira" userId="4b6955ce-54dd-49f4-956e-954c29ea0842" providerId="ADAL" clId="{C44DEF2E-9F3D-49E4-8862-12C389EEFCD1}" dt="2024-08-09T18:10:28.325" v="1903" actId="167"/>
            <ac:picMkLst>
              <pc:docMk/>
              <pc:sldMasterMk cId="4038538655" sldId="2147483662"/>
              <pc:sldLayoutMk cId="1814026756" sldId="2147483706"/>
              <ac:picMk id="3" creationId="{A05CDC2E-1CC5-6E33-9512-5AAA94C5AFF2}"/>
            </ac:picMkLst>
          </pc:picChg>
        </pc:sldLayoutChg>
        <pc:sldLayoutChg chg="modSp mod setBg">
          <pc:chgData name="Radhika Hira" userId="4b6955ce-54dd-49f4-956e-954c29ea0842" providerId="ADAL" clId="{C44DEF2E-9F3D-49E4-8862-12C389EEFCD1}" dt="2024-08-08T19:18:38.037" v="1654" actId="1035"/>
          <pc:sldLayoutMkLst>
            <pc:docMk/>
            <pc:sldMasterMk cId="4038538655" sldId="2147483662"/>
            <pc:sldLayoutMk cId="3666943371" sldId="2147483706"/>
          </pc:sldLayoutMkLst>
          <pc:spChg chg="mod">
            <ac:chgData name="Radhika Hira" userId="4b6955ce-54dd-49f4-956e-954c29ea0842" providerId="ADAL" clId="{C44DEF2E-9F3D-49E4-8862-12C389EEFCD1}" dt="2024-08-08T19:18:38.037" v="1654" actId="1035"/>
            <ac:spMkLst>
              <pc:docMk/>
              <pc:sldMasterMk cId="4038538655" sldId="2147483662"/>
              <pc:sldLayoutMk cId="3666943371" sldId="2147483706"/>
              <ac:spMk id="2" creationId="{8CFBB11B-D039-5040-F937-56A0FB2891AE}"/>
            </ac:spMkLst>
          </pc:spChg>
          <pc:spChg chg="mod">
            <ac:chgData name="Radhika Hira" userId="4b6955ce-54dd-49f4-956e-954c29ea0842" providerId="ADAL" clId="{C44DEF2E-9F3D-49E4-8862-12C389EEFCD1}" dt="2024-08-08T19:17:27.019" v="1548" actId="207"/>
            <ac:spMkLst>
              <pc:docMk/>
              <pc:sldMasterMk cId="4038538655" sldId="2147483662"/>
              <pc:sldLayoutMk cId="3666943371" sldId="2147483706"/>
              <ac:spMk id="16" creationId="{0B77F30E-6097-25C3-5171-751E3FAE7AC3}"/>
            </ac:spMkLst>
          </pc:spChg>
          <pc:grpChg chg="mod">
            <ac:chgData name="Radhika Hira" userId="4b6955ce-54dd-49f4-956e-954c29ea0842" providerId="ADAL" clId="{C44DEF2E-9F3D-49E4-8862-12C389EEFCD1}" dt="2024-08-08T19:18:38.037" v="1654" actId="1035"/>
            <ac:grpSpMkLst>
              <pc:docMk/>
              <pc:sldMasterMk cId="4038538655" sldId="2147483662"/>
              <pc:sldLayoutMk cId="3666943371" sldId="2147483706"/>
              <ac:grpSpMk id="13" creationId="{1BD17D2D-0F9A-2917-06D0-23B4208B367B}"/>
            </ac:grpSpMkLst>
          </pc:grpChg>
        </pc:sldLayoutChg>
        <pc:sldLayoutChg chg="modSp add mod modTransition">
          <pc:chgData name="Radhika Hira" userId="4b6955ce-54dd-49f4-956e-954c29ea0842" providerId="ADAL" clId="{C44DEF2E-9F3D-49E4-8862-12C389EEFCD1}" dt="2024-08-09T18:11:21.490" v="1913" actId="167"/>
          <pc:sldLayoutMkLst>
            <pc:docMk/>
            <pc:sldMasterMk cId="4038538655" sldId="2147483662"/>
            <pc:sldLayoutMk cId="2503465523" sldId="2147483707"/>
          </pc:sldLayoutMkLst>
          <pc:spChg chg="mod ord">
            <ac:chgData name="Radhika Hira" userId="4b6955ce-54dd-49f4-956e-954c29ea0842" providerId="ADAL" clId="{C44DEF2E-9F3D-49E4-8862-12C389EEFCD1}" dt="2024-08-09T18:11:21.490" v="1913" actId="167"/>
            <ac:spMkLst>
              <pc:docMk/>
              <pc:sldMasterMk cId="4038538655" sldId="2147483662"/>
              <pc:sldLayoutMk cId="2503465523" sldId="2147483707"/>
              <ac:spMk id="16" creationId="{0B77F30E-6097-25C3-5171-751E3FAE7AC3}"/>
            </ac:spMkLst>
          </pc:spChg>
          <pc:picChg chg="ord">
            <ac:chgData name="Radhika Hira" userId="4b6955ce-54dd-49f4-956e-954c29ea0842" providerId="ADAL" clId="{C44DEF2E-9F3D-49E4-8862-12C389EEFCD1}" dt="2024-08-09T18:10:57.694" v="1909" actId="167"/>
            <ac:picMkLst>
              <pc:docMk/>
              <pc:sldMasterMk cId="4038538655" sldId="2147483662"/>
              <pc:sldLayoutMk cId="2503465523" sldId="2147483707"/>
              <ac:picMk id="3" creationId="{A05CDC2E-1CC5-6E33-9512-5AAA94C5AFF2}"/>
            </ac:picMkLst>
          </pc:picChg>
        </pc:sldLayoutChg>
        <pc:sldLayoutChg chg="modSp mod">
          <pc:chgData name="Radhika Hira" userId="4b6955ce-54dd-49f4-956e-954c29ea0842" providerId="ADAL" clId="{C44DEF2E-9F3D-49E4-8862-12C389EEFCD1}" dt="2024-08-09T18:11:16.530" v="1912" actId="167"/>
          <pc:sldLayoutMkLst>
            <pc:docMk/>
            <pc:sldMasterMk cId="4038538655" sldId="2147483662"/>
            <pc:sldLayoutMk cId="3944043084" sldId="2147483708"/>
          </pc:sldLayoutMkLst>
          <pc:spChg chg="mod ord">
            <ac:chgData name="Radhika Hira" userId="4b6955ce-54dd-49f4-956e-954c29ea0842" providerId="ADAL" clId="{C44DEF2E-9F3D-49E4-8862-12C389EEFCD1}" dt="2024-08-09T18:11:16.530" v="1912" actId="167"/>
            <ac:spMkLst>
              <pc:docMk/>
              <pc:sldMasterMk cId="4038538655" sldId="2147483662"/>
              <pc:sldLayoutMk cId="3944043084" sldId="2147483708"/>
              <ac:spMk id="16" creationId="{0B77F30E-6097-25C3-5171-751E3FAE7AC3}"/>
            </ac:spMkLst>
          </pc:spChg>
        </pc:sldLayoutChg>
      </pc:sldMasterChg>
      <pc:sldMasterChg chg="new del mod addSldLayout delSldLayout">
        <pc:chgData name="Radhika Hira" userId="4b6955ce-54dd-49f4-956e-954c29ea0842" providerId="ADAL" clId="{C44DEF2E-9F3D-49E4-8862-12C389EEFCD1}" dt="2024-08-08T18:35:07.120" v="828" actId="6938"/>
        <pc:sldMasterMkLst>
          <pc:docMk/>
          <pc:sldMasterMk cId="1787841462" sldId="2147483685"/>
        </pc:sldMasterMkLst>
        <pc:sldLayoutChg chg="new del replId">
          <pc:chgData name="Radhika Hira" userId="4b6955ce-54dd-49f4-956e-954c29ea0842" providerId="ADAL" clId="{C44DEF2E-9F3D-49E4-8862-12C389EEFCD1}" dt="2024-08-08T18:35:07.120" v="828" actId="6938"/>
          <pc:sldLayoutMkLst>
            <pc:docMk/>
            <pc:sldMasterMk cId="1787841462" sldId="2147483685"/>
            <pc:sldLayoutMk cId="3289579011" sldId="2147483686"/>
          </pc:sldLayoutMkLst>
        </pc:sldLayoutChg>
        <pc:sldLayoutChg chg="new del replId">
          <pc:chgData name="Radhika Hira" userId="4b6955ce-54dd-49f4-956e-954c29ea0842" providerId="ADAL" clId="{C44DEF2E-9F3D-49E4-8862-12C389EEFCD1}" dt="2024-08-08T18:35:07.120" v="828" actId="6938"/>
          <pc:sldLayoutMkLst>
            <pc:docMk/>
            <pc:sldMasterMk cId="1787841462" sldId="2147483685"/>
            <pc:sldLayoutMk cId="917135836" sldId="2147483687"/>
          </pc:sldLayoutMkLst>
        </pc:sldLayoutChg>
        <pc:sldLayoutChg chg="new del replId">
          <pc:chgData name="Radhika Hira" userId="4b6955ce-54dd-49f4-956e-954c29ea0842" providerId="ADAL" clId="{C44DEF2E-9F3D-49E4-8862-12C389EEFCD1}" dt="2024-08-08T18:35:07.120" v="828" actId="6938"/>
          <pc:sldLayoutMkLst>
            <pc:docMk/>
            <pc:sldMasterMk cId="1787841462" sldId="2147483685"/>
            <pc:sldLayoutMk cId="2646512523" sldId="2147483688"/>
          </pc:sldLayoutMkLst>
        </pc:sldLayoutChg>
        <pc:sldLayoutChg chg="new del replId">
          <pc:chgData name="Radhika Hira" userId="4b6955ce-54dd-49f4-956e-954c29ea0842" providerId="ADAL" clId="{C44DEF2E-9F3D-49E4-8862-12C389EEFCD1}" dt="2024-08-08T18:35:07.120" v="828" actId="6938"/>
          <pc:sldLayoutMkLst>
            <pc:docMk/>
            <pc:sldMasterMk cId="1787841462" sldId="2147483685"/>
            <pc:sldLayoutMk cId="1807086687" sldId="2147483689"/>
          </pc:sldLayoutMkLst>
        </pc:sldLayoutChg>
        <pc:sldLayoutChg chg="new del replId">
          <pc:chgData name="Radhika Hira" userId="4b6955ce-54dd-49f4-956e-954c29ea0842" providerId="ADAL" clId="{C44DEF2E-9F3D-49E4-8862-12C389EEFCD1}" dt="2024-08-08T18:35:07.120" v="828" actId="6938"/>
          <pc:sldLayoutMkLst>
            <pc:docMk/>
            <pc:sldMasterMk cId="1787841462" sldId="2147483685"/>
            <pc:sldLayoutMk cId="720781176" sldId="2147483690"/>
          </pc:sldLayoutMkLst>
        </pc:sldLayoutChg>
        <pc:sldLayoutChg chg="new del replId">
          <pc:chgData name="Radhika Hira" userId="4b6955ce-54dd-49f4-956e-954c29ea0842" providerId="ADAL" clId="{C44DEF2E-9F3D-49E4-8862-12C389EEFCD1}" dt="2024-08-08T18:35:07.120" v="828" actId="6938"/>
          <pc:sldLayoutMkLst>
            <pc:docMk/>
            <pc:sldMasterMk cId="1787841462" sldId="2147483685"/>
            <pc:sldLayoutMk cId="1796710640" sldId="2147483691"/>
          </pc:sldLayoutMkLst>
        </pc:sldLayoutChg>
        <pc:sldLayoutChg chg="new del replId">
          <pc:chgData name="Radhika Hira" userId="4b6955ce-54dd-49f4-956e-954c29ea0842" providerId="ADAL" clId="{C44DEF2E-9F3D-49E4-8862-12C389EEFCD1}" dt="2024-08-08T18:35:07.120" v="828" actId="6938"/>
          <pc:sldLayoutMkLst>
            <pc:docMk/>
            <pc:sldMasterMk cId="1787841462" sldId="2147483685"/>
            <pc:sldLayoutMk cId="2567741299" sldId="2147483692"/>
          </pc:sldLayoutMkLst>
        </pc:sldLayoutChg>
        <pc:sldLayoutChg chg="new del replId">
          <pc:chgData name="Radhika Hira" userId="4b6955ce-54dd-49f4-956e-954c29ea0842" providerId="ADAL" clId="{C44DEF2E-9F3D-49E4-8862-12C389EEFCD1}" dt="2024-08-08T18:35:07.120" v="828" actId="6938"/>
          <pc:sldLayoutMkLst>
            <pc:docMk/>
            <pc:sldMasterMk cId="1787841462" sldId="2147483685"/>
            <pc:sldLayoutMk cId="422493652" sldId="2147483693"/>
          </pc:sldLayoutMkLst>
        </pc:sldLayoutChg>
        <pc:sldLayoutChg chg="new del replId">
          <pc:chgData name="Radhika Hira" userId="4b6955ce-54dd-49f4-956e-954c29ea0842" providerId="ADAL" clId="{C44DEF2E-9F3D-49E4-8862-12C389EEFCD1}" dt="2024-08-08T18:35:07.120" v="828" actId="6938"/>
          <pc:sldLayoutMkLst>
            <pc:docMk/>
            <pc:sldMasterMk cId="1787841462" sldId="2147483685"/>
            <pc:sldLayoutMk cId="1485721527" sldId="2147483694"/>
          </pc:sldLayoutMkLst>
        </pc:sldLayoutChg>
        <pc:sldLayoutChg chg="new del replId">
          <pc:chgData name="Radhika Hira" userId="4b6955ce-54dd-49f4-956e-954c29ea0842" providerId="ADAL" clId="{C44DEF2E-9F3D-49E4-8862-12C389EEFCD1}" dt="2024-08-08T18:35:07.120" v="828" actId="6938"/>
          <pc:sldLayoutMkLst>
            <pc:docMk/>
            <pc:sldMasterMk cId="1787841462" sldId="2147483685"/>
            <pc:sldLayoutMk cId="2830113064" sldId="2147483695"/>
          </pc:sldLayoutMkLst>
        </pc:sldLayoutChg>
        <pc:sldLayoutChg chg="new del replId">
          <pc:chgData name="Radhika Hira" userId="4b6955ce-54dd-49f4-956e-954c29ea0842" providerId="ADAL" clId="{C44DEF2E-9F3D-49E4-8862-12C389EEFCD1}" dt="2024-08-08T18:35:07.120" v="828" actId="6938"/>
          <pc:sldLayoutMkLst>
            <pc:docMk/>
            <pc:sldMasterMk cId="1787841462" sldId="2147483685"/>
            <pc:sldLayoutMk cId="1472031479" sldId="2147483696"/>
          </pc:sldLayoutMkLst>
        </pc:sldLayoutChg>
      </pc:sldMasterChg>
    </pc:docChg>
  </pc:docChgLst>
  <pc:docChgLst>
    <pc:chgData name="Radhika Hira" userId="S::rhira@civitasforhealth.org::4b6955ce-54dd-49f4-956e-954c29ea0842" providerId="AD" clId="Web-{3E33CCAA-235E-CFEE-D895-18853F2B05C8}"/>
    <pc:docChg chg="addSld delSld modSld">
      <pc:chgData name="Radhika Hira" userId="S::rhira@civitasforhealth.org::4b6955ce-54dd-49f4-956e-954c29ea0842" providerId="AD" clId="Web-{3E33CCAA-235E-CFEE-D895-18853F2B05C8}" dt="2024-08-16T17:01:48.286" v="123" actId="20577"/>
      <pc:docMkLst>
        <pc:docMk/>
      </pc:docMkLst>
      <pc:sldChg chg="add del">
        <pc:chgData name="Radhika Hira" userId="S::rhira@civitasforhealth.org::4b6955ce-54dd-49f4-956e-954c29ea0842" providerId="AD" clId="Web-{3E33CCAA-235E-CFEE-D895-18853F2B05C8}" dt="2024-08-16T16:48:56.253" v="7"/>
        <pc:sldMkLst>
          <pc:docMk/>
          <pc:sldMk cId="2242801301" sldId="262"/>
        </pc:sldMkLst>
      </pc:sldChg>
      <pc:sldChg chg="add del">
        <pc:chgData name="Radhika Hira" userId="S::rhira@civitasforhealth.org::4b6955ce-54dd-49f4-956e-954c29ea0842" providerId="AD" clId="Web-{3E33CCAA-235E-CFEE-D895-18853F2B05C8}" dt="2024-08-16T16:48:56.253" v="6"/>
        <pc:sldMkLst>
          <pc:docMk/>
          <pc:sldMk cId="320918263" sldId="263"/>
        </pc:sldMkLst>
      </pc:sldChg>
      <pc:sldChg chg="add del">
        <pc:chgData name="Radhika Hira" userId="S::rhira@civitasforhealth.org::4b6955ce-54dd-49f4-956e-954c29ea0842" providerId="AD" clId="Web-{3E33CCAA-235E-CFEE-D895-18853F2B05C8}" dt="2024-08-16T16:48:56.253" v="5"/>
        <pc:sldMkLst>
          <pc:docMk/>
          <pc:sldMk cId="2401227767" sldId="264"/>
        </pc:sldMkLst>
      </pc:sldChg>
      <pc:sldChg chg="add del">
        <pc:chgData name="Radhika Hira" userId="S::rhira@civitasforhealth.org::4b6955ce-54dd-49f4-956e-954c29ea0842" providerId="AD" clId="Web-{3E33CCAA-235E-CFEE-D895-18853F2B05C8}" dt="2024-08-16T16:48:56.253" v="4"/>
        <pc:sldMkLst>
          <pc:docMk/>
          <pc:sldMk cId="3384668409" sldId="265"/>
        </pc:sldMkLst>
      </pc:sldChg>
      <pc:sldChg chg="addSp modSp add replId">
        <pc:chgData name="Radhika Hira" userId="S::rhira@civitasforhealth.org::4b6955ce-54dd-49f4-956e-954c29ea0842" providerId="AD" clId="Web-{3E33CCAA-235E-CFEE-D895-18853F2B05C8}" dt="2024-08-16T16:58:18.390" v="112" actId="20577"/>
        <pc:sldMkLst>
          <pc:docMk/>
          <pc:sldMk cId="1499028149" sldId="303"/>
        </pc:sldMkLst>
        <pc:spChg chg="mod">
          <ac:chgData name="Radhika Hira" userId="S::rhira@civitasforhealth.org::4b6955ce-54dd-49f4-956e-954c29ea0842" providerId="AD" clId="Web-{3E33CCAA-235E-CFEE-D895-18853F2B05C8}" dt="2024-08-16T16:53:23.712" v="88" actId="20577"/>
          <ac:spMkLst>
            <pc:docMk/>
            <pc:sldMk cId="1499028149" sldId="303"/>
            <ac:spMk id="2" creationId="{97B7A0E2-3DE8-63B0-E726-5A18E8EC59F1}"/>
          </ac:spMkLst>
        </pc:spChg>
        <pc:spChg chg="mod">
          <ac:chgData name="Radhika Hira" userId="S::rhira@civitasforhealth.org::4b6955ce-54dd-49f4-956e-954c29ea0842" providerId="AD" clId="Web-{3E33CCAA-235E-CFEE-D895-18853F2B05C8}" dt="2024-08-16T16:58:18.390" v="112" actId="20577"/>
          <ac:spMkLst>
            <pc:docMk/>
            <pc:sldMk cId="1499028149" sldId="303"/>
            <ac:spMk id="3" creationId="{9FFC8472-5A6F-8718-5B74-3EB1222A8B7D}"/>
          </ac:spMkLst>
        </pc:spChg>
        <pc:picChg chg="add mod">
          <ac:chgData name="Radhika Hira" userId="S::rhira@civitasforhealth.org::4b6955ce-54dd-49f4-956e-954c29ea0842" providerId="AD" clId="Web-{3E33CCAA-235E-CFEE-D895-18853F2B05C8}" dt="2024-08-16T16:54:47.261" v="108" actId="1076"/>
          <ac:picMkLst>
            <pc:docMk/>
            <pc:sldMk cId="1499028149" sldId="303"/>
            <ac:picMk id="4" creationId="{748B23B5-99BF-7DDC-49F1-504AD809D8F3}"/>
          </ac:picMkLst>
        </pc:picChg>
        <pc:picChg chg="add mod">
          <ac:chgData name="Radhika Hira" userId="S::rhira@civitasforhealth.org::4b6955ce-54dd-49f4-956e-954c29ea0842" providerId="AD" clId="Web-{3E33CCAA-235E-CFEE-D895-18853F2B05C8}" dt="2024-08-16T16:54:49.183" v="109" actId="14100"/>
          <ac:picMkLst>
            <pc:docMk/>
            <pc:sldMk cId="1499028149" sldId="303"/>
            <ac:picMk id="5" creationId="{219B24C5-A525-7AA1-E7E4-89056AAAE346}"/>
          </ac:picMkLst>
        </pc:picChg>
      </pc:sldChg>
      <pc:sldChg chg="addSp delSp modSp add replId">
        <pc:chgData name="Radhika Hira" userId="S::rhira@civitasforhealth.org::4b6955ce-54dd-49f4-956e-954c29ea0842" providerId="AD" clId="Web-{3E33CCAA-235E-CFEE-D895-18853F2B05C8}" dt="2024-08-16T17:01:39.254" v="122" actId="20577"/>
        <pc:sldMkLst>
          <pc:docMk/>
          <pc:sldMk cId="167594468" sldId="304"/>
        </pc:sldMkLst>
        <pc:spChg chg="mod">
          <ac:chgData name="Radhika Hira" userId="S::rhira@civitasforhealth.org::4b6955ce-54dd-49f4-956e-954c29ea0842" providerId="AD" clId="Web-{3E33CCAA-235E-CFEE-D895-18853F2B05C8}" dt="2024-08-16T16:52:57.133" v="82" actId="20577"/>
          <ac:spMkLst>
            <pc:docMk/>
            <pc:sldMk cId="167594468" sldId="304"/>
            <ac:spMk id="2" creationId="{E92AE8AB-9024-58F1-F602-8D203A0DF5F4}"/>
          </ac:spMkLst>
        </pc:spChg>
        <pc:spChg chg="mod">
          <ac:chgData name="Radhika Hira" userId="S::rhira@civitasforhealth.org::4b6955ce-54dd-49f4-956e-954c29ea0842" providerId="AD" clId="Web-{3E33CCAA-235E-CFEE-D895-18853F2B05C8}" dt="2024-08-16T17:01:39.254" v="122" actId="20577"/>
          <ac:spMkLst>
            <pc:docMk/>
            <pc:sldMk cId="167594468" sldId="304"/>
            <ac:spMk id="3" creationId="{14B92953-480C-22B6-03D5-0726369D91AD}"/>
          </ac:spMkLst>
        </pc:spChg>
        <pc:picChg chg="add del mod">
          <ac:chgData name="Radhika Hira" userId="S::rhira@civitasforhealth.org::4b6955ce-54dd-49f4-956e-954c29ea0842" providerId="AD" clId="Web-{3E33CCAA-235E-CFEE-D895-18853F2B05C8}" dt="2024-08-16T16:53:47.400" v="94"/>
          <ac:picMkLst>
            <pc:docMk/>
            <pc:sldMk cId="167594468" sldId="304"/>
            <ac:picMk id="4" creationId="{FFEFBCCF-A191-BE77-D94A-E973E03FD625}"/>
          </ac:picMkLst>
        </pc:picChg>
      </pc:sldChg>
      <pc:sldChg chg="modSp add replId">
        <pc:chgData name="Radhika Hira" userId="S::rhira@civitasforhealth.org::4b6955ce-54dd-49f4-956e-954c29ea0842" providerId="AD" clId="Web-{3E33CCAA-235E-CFEE-D895-18853F2B05C8}" dt="2024-08-16T17:01:48.286" v="123" actId="20577"/>
        <pc:sldMkLst>
          <pc:docMk/>
          <pc:sldMk cId="4017948484" sldId="305"/>
        </pc:sldMkLst>
        <pc:spChg chg="mod">
          <ac:chgData name="Radhika Hira" userId="S::rhira@civitasforhealth.org::4b6955ce-54dd-49f4-956e-954c29ea0842" providerId="AD" clId="Web-{3E33CCAA-235E-CFEE-D895-18853F2B05C8}" dt="2024-08-16T16:53:13.837" v="84" actId="20577"/>
          <ac:spMkLst>
            <pc:docMk/>
            <pc:sldMk cId="4017948484" sldId="305"/>
            <ac:spMk id="2" creationId="{5F06A90E-92E9-C8DA-117A-25E3DC240E26}"/>
          </ac:spMkLst>
        </pc:spChg>
        <pc:spChg chg="mod">
          <ac:chgData name="Radhika Hira" userId="S::rhira@civitasforhealth.org::4b6955ce-54dd-49f4-956e-954c29ea0842" providerId="AD" clId="Web-{3E33CCAA-235E-CFEE-D895-18853F2B05C8}" dt="2024-08-16T17:01:48.286" v="123" actId="20577"/>
          <ac:spMkLst>
            <pc:docMk/>
            <pc:sldMk cId="4017948484" sldId="305"/>
            <ac:spMk id="3" creationId="{D358EE2E-46CA-57C2-2FD4-80FF795308E0}"/>
          </ac:spMkLst>
        </pc:spChg>
      </pc:sldChg>
      <pc:sldChg chg="add del replId">
        <pc:chgData name="Radhika Hira" userId="S::rhira@civitasforhealth.org::4b6955ce-54dd-49f4-956e-954c29ea0842" providerId="AD" clId="Web-{3E33CCAA-235E-CFEE-D895-18853F2B05C8}" dt="2024-08-16T16:54:10.479" v="96"/>
        <pc:sldMkLst>
          <pc:docMk/>
          <pc:sldMk cId="4262791890" sldId="306"/>
        </pc:sldMkLst>
      </pc:sldChg>
      <pc:sldMasterChg chg="addSldLayout delSldLayout">
        <pc:chgData name="Radhika Hira" userId="S::rhira@civitasforhealth.org::4b6955ce-54dd-49f4-956e-954c29ea0842" providerId="AD" clId="Web-{3E33CCAA-235E-CFEE-D895-18853F2B05C8}" dt="2024-08-16T16:48:56.253" v="7"/>
        <pc:sldMasterMkLst>
          <pc:docMk/>
          <pc:sldMasterMk cId="4038538655" sldId="2147483662"/>
        </pc:sldMasterMkLst>
        <pc:sldLayoutChg chg="add del">
          <pc:chgData name="Radhika Hira" userId="S::rhira@civitasforhealth.org::4b6955ce-54dd-49f4-956e-954c29ea0842" providerId="AD" clId="Web-{3E33CCAA-235E-CFEE-D895-18853F2B05C8}" dt="2024-08-16T16:48:56.253" v="7"/>
          <pc:sldLayoutMkLst>
            <pc:docMk/>
            <pc:sldMasterMk cId="4038538655" sldId="2147483662"/>
            <pc:sldLayoutMk cId="3401773775" sldId="2147483712"/>
          </pc:sldLayoutMkLst>
        </pc:sldLayoutChg>
        <pc:sldLayoutChg chg="add del">
          <pc:chgData name="Radhika Hira" userId="S::rhira@civitasforhealth.org::4b6955ce-54dd-49f4-956e-954c29ea0842" providerId="AD" clId="Web-{3E33CCAA-235E-CFEE-D895-18853F2B05C8}" dt="2024-08-16T16:48:56.253" v="6"/>
          <pc:sldLayoutMkLst>
            <pc:docMk/>
            <pc:sldMasterMk cId="4038538655" sldId="2147483662"/>
            <pc:sldLayoutMk cId="2272328242" sldId="2147483713"/>
          </pc:sldLayoutMkLst>
        </pc:sldLayoutChg>
        <pc:sldLayoutChg chg="add del">
          <pc:chgData name="Radhika Hira" userId="S::rhira@civitasforhealth.org::4b6955ce-54dd-49f4-956e-954c29ea0842" providerId="AD" clId="Web-{3E33CCAA-235E-CFEE-D895-18853F2B05C8}" dt="2024-08-16T16:48:56.253" v="5"/>
          <pc:sldLayoutMkLst>
            <pc:docMk/>
            <pc:sldMasterMk cId="4038538655" sldId="2147483662"/>
            <pc:sldLayoutMk cId="1100798453" sldId="2147483714"/>
          </pc:sldLayoutMkLst>
        </pc:sldLayoutChg>
        <pc:sldLayoutChg chg="add del">
          <pc:chgData name="Radhika Hira" userId="S::rhira@civitasforhealth.org::4b6955ce-54dd-49f4-956e-954c29ea0842" providerId="AD" clId="Web-{3E33CCAA-235E-CFEE-D895-18853F2B05C8}" dt="2024-08-16T16:48:56.253" v="4"/>
          <pc:sldLayoutMkLst>
            <pc:docMk/>
            <pc:sldMasterMk cId="4038538655" sldId="2147483662"/>
            <pc:sldLayoutMk cId="2763096265" sldId="2147483715"/>
          </pc:sldLayoutMkLst>
        </pc:sldLayoutChg>
      </pc:sldMasterChg>
    </pc:docChg>
  </pc:docChgLst>
  <pc:docChgLst>
    <pc:chgData name="Radhika Hira" userId="4b6955ce-54dd-49f4-956e-954c29ea0842" providerId="ADAL" clId="{5B35B933-30EC-4402-84AC-8D69D7227001}"/>
    <pc:docChg chg="undo custSel addSld delSld modSld modMainMaster">
      <pc:chgData name="Radhika Hira" userId="4b6955ce-54dd-49f4-956e-954c29ea0842" providerId="ADAL" clId="{5B35B933-30EC-4402-84AC-8D69D7227001}" dt="2024-08-16T13:31:25.190" v="89" actId="47"/>
      <pc:docMkLst>
        <pc:docMk/>
      </pc:docMkLst>
      <pc:sldChg chg="del">
        <pc:chgData name="Radhika Hira" userId="4b6955ce-54dd-49f4-956e-954c29ea0842" providerId="ADAL" clId="{5B35B933-30EC-4402-84AC-8D69D7227001}" dt="2024-08-14T13:15:17.809" v="27" actId="47"/>
        <pc:sldMkLst>
          <pc:docMk/>
          <pc:sldMk cId="3205176699" sldId="281"/>
        </pc:sldMkLst>
      </pc:sldChg>
      <pc:sldChg chg="del">
        <pc:chgData name="Radhika Hira" userId="4b6955ce-54dd-49f4-956e-954c29ea0842" providerId="ADAL" clId="{5B35B933-30EC-4402-84AC-8D69D7227001}" dt="2024-08-14T13:15:18.840" v="28" actId="47"/>
        <pc:sldMkLst>
          <pc:docMk/>
          <pc:sldMk cId="1159684713" sldId="283"/>
        </pc:sldMkLst>
      </pc:sldChg>
      <pc:sldChg chg="del">
        <pc:chgData name="Radhika Hira" userId="4b6955ce-54dd-49f4-956e-954c29ea0842" providerId="ADAL" clId="{5B35B933-30EC-4402-84AC-8D69D7227001}" dt="2024-08-14T13:15:24.610" v="33" actId="47"/>
        <pc:sldMkLst>
          <pc:docMk/>
          <pc:sldMk cId="407977101" sldId="284"/>
        </pc:sldMkLst>
      </pc:sldChg>
      <pc:sldChg chg="del">
        <pc:chgData name="Radhika Hira" userId="4b6955ce-54dd-49f4-956e-954c29ea0842" providerId="ADAL" clId="{5B35B933-30EC-4402-84AC-8D69D7227001}" dt="2024-08-14T13:15:23.851" v="32" actId="47"/>
        <pc:sldMkLst>
          <pc:docMk/>
          <pc:sldMk cId="3260469724" sldId="285"/>
        </pc:sldMkLst>
      </pc:sldChg>
      <pc:sldChg chg="del">
        <pc:chgData name="Radhika Hira" userId="4b6955ce-54dd-49f4-956e-954c29ea0842" providerId="ADAL" clId="{5B35B933-30EC-4402-84AC-8D69D7227001}" dt="2024-08-14T13:15:22.133" v="30" actId="47"/>
        <pc:sldMkLst>
          <pc:docMk/>
          <pc:sldMk cId="1240363603" sldId="287"/>
        </pc:sldMkLst>
      </pc:sldChg>
      <pc:sldChg chg="del">
        <pc:chgData name="Radhika Hira" userId="4b6955ce-54dd-49f4-956e-954c29ea0842" providerId="ADAL" clId="{5B35B933-30EC-4402-84AC-8D69D7227001}" dt="2024-08-15T15:24:45.360" v="84" actId="47"/>
        <pc:sldMkLst>
          <pc:docMk/>
          <pc:sldMk cId="2335490578" sldId="289"/>
        </pc:sldMkLst>
      </pc:sldChg>
      <pc:sldChg chg="del">
        <pc:chgData name="Radhika Hira" userId="4b6955ce-54dd-49f4-956e-954c29ea0842" providerId="ADAL" clId="{5B35B933-30EC-4402-84AC-8D69D7227001}" dt="2024-08-14T14:12:13.540" v="70" actId="47"/>
        <pc:sldMkLst>
          <pc:docMk/>
          <pc:sldMk cId="3200589021" sldId="292"/>
        </pc:sldMkLst>
      </pc:sldChg>
      <pc:sldChg chg="del">
        <pc:chgData name="Radhika Hira" userId="4b6955ce-54dd-49f4-956e-954c29ea0842" providerId="ADAL" clId="{5B35B933-30EC-4402-84AC-8D69D7227001}" dt="2024-08-14T14:12:11.666" v="69" actId="47"/>
        <pc:sldMkLst>
          <pc:docMk/>
          <pc:sldMk cId="1971109615" sldId="294"/>
        </pc:sldMkLst>
      </pc:sldChg>
      <pc:sldChg chg="new">
        <pc:chgData name="Radhika Hira" userId="4b6955ce-54dd-49f4-956e-954c29ea0842" providerId="ADAL" clId="{5B35B933-30EC-4402-84AC-8D69D7227001}" dt="2024-08-14T13:15:28.644" v="34" actId="680"/>
        <pc:sldMkLst>
          <pc:docMk/>
          <pc:sldMk cId="1501773840" sldId="295"/>
        </pc:sldMkLst>
      </pc:sldChg>
      <pc:sldChg chg="new del">
        <pc:chgData name="Radhika Hira" userId="4b6955ce-54dd-49f4-956e-954c29ea0842" providerId="ADAL" clId="{5B35B933-30EC-4402-84AC-8D69D7227001}" dt="2024-08-14T13:15:22.996" v="31" actId="47"/>
        <pc:sldMkLst>
          <pc:docMk/>
          <pc:sldMk cId="2652236268" sldId="295"/>
        </pc:sldMkLst>
      </pc:sldChg>
      <pc:sldChg chg="new">
        <pc:chgData name="Radhika Hira" userId="4b6955ce-54dd-49f4-956e-954c29ea0842" providerId="ADAL" clId="{5B35B933-30EC-4402-84AC-8D69D7227001}" dt="2024-08-14T13:15:31.256" v="35" actId="680"/>
        <pc:sldMkLst>
          <pc:docMk/>
          <pc:sldMk cId="931409042" sldId="296"/>
        </pc:sldMkLst>
      </pc:sldChg>
      <pc:sldChg chg="modSp new del mod">
        <pc:chgData name="Radhika Hira" userId="4b6955ce-54dd-49f4-956e-954c29ea0842" providerId="ADAL" clId="{5B35B933-30EC-4402-84AC-8D69D7227001}" dt="2024-08-14T13:15:21.276" v="29" actId="47"/>
        <pc:sldMkLst>
          <pc:docMk/>
          <pc:sldMk cId="1089563999" sldId="296"/>
        </pc:sldMkLst>
        <pc:spChg chg="mod">
          <ac:chgData name="Radhika Hira" userId="4b6955ce-54dd-49f4-956e-954c29ea0842" providerId="ADAL" clId="{5B35B933-30EC-4402-84AC-8D69D7227001}" dt="2024-08-14T13:11:18.577" v="13" actId="20577"/>
          <ac:spMkLst>
            <pc:docMk/>
            <pc:sldMk cId="1089563999" sldId="296"/>
            <ac:spMk id="4" creationId="{60226631-9ACF-B149-645A-92531E58BEF8}"/>
          </ac:spMkLst>
        </pc:spChg>
      </pc:sldChg>
      <pc:sldChg chg="new">
        <pc:chgData name="Radhika Hira" userId="4b6955ce-54dd-49f4-956e-954c29ea0842" providerId="ADAL" clId="{5B35B933-30EC-4402-84AC-8D69D7227001}" dt="2024-08-14T13:15:32.820" v="36" actId="680"/>
        <pc:sldMkLst>
          <pc:docMk/>
          <pc:sldMk cId="236278474" sldId="297"/>
        </pc:sldMkLst>
      </pc:sldChg>
      <pc:sldChg chg="new">
        <pc:chgData name="Radhika Hira" userId="4b6955ce-54dd-49f4-956e-954c29ea0842" providerId="ADAL" clId="{5B35B933-30EC-4402-84AC-8D69D7227001}" dt="2024-08-14T13:15:35.078" v="37" actId="680"/>
        <pc:sldMkLst>
          <pc:docMk/>
          <pc:sldMk cId="4211087155" sldId="298"/>
        </pc:sldMkLst>
      </pc:sldChg>
      <pc:sldChg chg="new">
        <pc:chgData name="Radhika Hira" userId="4b6955ce-54dd-49f4-956e-954c29ea0842" providerId="ADAL" clId="{5B35B933-30EC-4402-84AC-8D69D7227001}" dt="2024-08-14T13:15:36.614" v="38" actId="680"/>
        <pc:sldMkLst>
          <pc:docMk/>
          <pc:sldMk cId="1614266589" sldId="299"/>
        </pc:sldMkLst>
      </pc:sldChg>
      <pc:sldChg chg="new">
        <pc:chgData name="Radhika Hira" userId="4b6955ce-54dd-49f4-956e-954c29ea0842" providerId="ADAL" clId="{5B35B933-30EC-4402-84AC-8D69D7227001}" dt="2024-08-14T13:15:38.542" v="39" actId="680"/>
        <pc:sldMkLst>
          <pc:docMk/>
          <pc:sldMk cId="1978043281" sldId="300"/>
        </pc:sldMkLst>
      </pc:sldChg>
      <pc:sldChg chg="new">
        <pc:chgData name="Radhika Hira" userId="4b6955ce-54dd-49f4-956e-954c29ea0842" providerId="ADAL" clId="{5B35B933-30EC-4402-84AC-8D69D7227001}" dt="2024-08-14T13:15:40.030" v="40" actId="680"/>
        <pc:sldMkLst>
          <pc:docMk/>
          <pc:sldMk cId="3601274022" sldId="301"/>
        </pc:sldMkLst>
      </pc:sldChg>
      <pc:sldChg chg="new">
        <pc:chgData name="Radhika Hira" userId="4b6955ce-54dd-49f4-956e-954c29ea0842" providerId="ADAL" clId="{5B35B933-30EC-4402-84AC-8D69D7227001}" dt="2024-08-15T15:24:48.827" v="86" actId="680"/>
        <pc:sldMkLst>
          <pc:docMk/>
          <pc:sldMk cId="534684554" sldId="302"/>
        </pc:sldMkLst>
      </pc:sldChg>
      <pc:sldChg chg="addSp modSp add del mod">
        <pc:chgData name="Radhika Hira" userId="4b6955ce-54dd-49f4-956e-954c29ea0842" providerId="ADAL" clId="{5B35B933-30EC-4402-84AC-8D69D7227001}" dt="2024-08-15T15:24:46.144" v="85" actId="47"/>
        <pc:sldMkLst>
          <pc:docMk/>
          <pc:sldMk cId="2665051809" sldId="302"/>
        </pc:sldMkLst>
        <pc:picChg chg="add mod">
          <ac:chgData name="Radhika Hira" userId="4b6955ce-54dd-49f4-956e-954c29ea0842" providerId="ADAL" clId="{5B35B933-30EC-4402-84AC-8D69D7227001}" dt="2024-08-14T14:13:53.720" v="78" actId="14100"/>
          <ac:picMkLst>
            <pc:docMk/>
            <pc:sldMk cId="2665051809" sldId="302"/>
            <ac:picMk id="3" creationId="{DB400A5F-0D33-1A0F-B87C-C8AD75B6A157}"/>
          </ac:picMkLst>
        </pc:picChg>
      </pc:sldChg>
      <pc:sldChg chg="new del mod modClrScheme chgLayout">
        <pc:chgData name="Radhika Hira" userId="4b6955ce-54dd-49f4-956e-954c29ea0842" providerId="ADAL" clId="{5B35B933-30EC-4402-84AC-8D69D7227001}" dt="2024-08-16T13:31:25.190" v="89" actId="47"/>
        <pc:sldMkLst>
          <pc:docMk/>
          <pc:sldMk cId="2877978612" sldId="303"/>
        </pc:sldMkLst>
      </pc:sldChg>
      <pc:sldMasterChg chg="addSldLayout modSldLayout sldLayoutOrd">
        <pc:chgData name="Radhika Hira" userId="4b6955ce-54dd-49f4-956e-954c29ea0842" providerId="ADAL" clId="{5B35B933-30EC-4402-84AC-8D69D7227001}" dt="2024-08-15T15:24:40.100" v="83" actId="20578"/>
        <pc:sldMasterMkLst>
          <pc:docMk/>
          <pc:sldMasterMk cId="4038538655" sldId="2147483662"/>
        </pc:sldMasterMkLst>
        <pc:sldLayoutChg chg="modSp">
          <pc:chgData name="Radhika Hira" userId="4b6955ce-54dd-49f4-956e-954c29ea0842" providerId="ADAL" clId="{5B35B933-30EC-4402-84AC-8D69D7227001}" dt="2024-08-14T13:12:35.720" v="19" actId="255"/>
          <pc:sldLayoutMkLst>
            <pc:docMk/>
            <pc:sldMasterMk cId="4038538655" sldId="2147483662"/>
            <pc:sldLayoutMk cId="224207270" sldId="2147483665"/>
          </pc:sldLayoutMkLst>
          <pc:spChg chg="mod">
            <ac:chgData name="Radhika Hira" userId="4b6955ce-54dd-49f4-956e-954c29ea0842" providerId="ADAL" clId="{5B35B933-30EC-4402-84AC-8D69D7227001}" dt="2024-08-14T13:12:35.720" v="19" actId="255"/>
            <ac:spMkLst>
              <pc:docMk/>
              <pc:sldMasterMk cId="4038538655" sldId="2147483662"/>
              <pc:sldLayoutMk cId="224207270" sldId="2147483665"/>
              <ac:spMk id="12" creationId="{D0A547CA-447C-9B9F-C2CF-C5D2FBEFD22D}"/>
            </ac:spMkLst>
          </pc:spChg>
        </pc:sldLayoutChg>
        <pc:sldLayoutChg chg="addSp delSp modSp mod">
          <pc:chgData name="Radhika Hira" userId="4b6955ce-54dd-49f4-956e-954c29ea0842" providerId="ADAL" clId="{5B35B933-30EC-4402-84AC-8D69D7227001}" dt="2024-08-15T15:24:28.382" v="80" actId="14826"/>
          <pc:sldLayoutMkLst>
            <pc:docMk/>
            <pc:sldMasterMk cId="4038538655" sldId="2147483662"/>
            <pc:sldLayoutMk cId="3311130534" sldId="2147483673"/>
          </pc:sldLayoutMkLst>
          <pc:spChg chg="mod topLvl">
            <ac:chgData name="Radhika Hira" userId="4b6955ce-54dd-49f4-956e-954c29ea0842" providerId="ADAL" clId="{5B35B933-30EC-4402-84AC-8D69D7227001}" dt="2024-08-15T15:24:17.273" v="79" actId="165"/>
            <ac:spMkLst>
              <pc:docMk/>
              <pc:sldMasterMk cId="4038538655" sldId="2147483662"/>
              <pc:sldLayoutMk cId="3311130534" sldId="2147483673"/>
              <ac:spMk id="9" creationId="{FE323686-794A-6347-7219-560B7977790B}"/>
            </ac:spMkLst>
          </pc:spChg>
          <pc:spChg chg="del">
            <ac:chgData name="Radhika Hira" userId="4b6955ce-54dd-49f4-956e-954c29ea0842" providerId="ADAL" clId="{5B35B933-30EC-4402-84AC-8D69D7227001}" dt="2024-08-14T14:10:41.965" v="51" actId="478"/>
            <ac:spMkLst>
              <pc:docMk/>
              <pc:sldMasterMk cId="4038538655" sldId="2147483662"/>
              <pc:sldLayoutMk cId="3311130534" sldId="2147483673"/>
              <ac:spMk id="15" creationId="{2E026164-22FD-E9C5-4D1B-F87913DCD45F}"/>
            </ac:spMkLst>
          </pc:spChg>
          <pc:grpChg chg="add del mod">
            <ac:chgData name="Radhika Hira" userId="4b6955ce-54dd-49f4-956e-954c29ea0842" providerId="ADAL" clId="{5B35B933-30EC-4402-84AC-8D69D7227001}" dt="2024-08-15T15:24:17.273" v="79" actId="165"/>
            <ac:grpSpMkLst>
              <pc:docMk/>
              <pc:sldMasterMk cId="4038538655" sldId="2147483662"/>
              <pc:sldLayoutMk cId="3311130534" sldId="2147483673"/>
              <ac:grpSpMk id="4" creationId="{A6F3538D-F6C9-780F-DE1C-911B5D30B7D8}"/>
            </ac:grpSpMkLst>
          </pc:grpChg>
          <pc:grpChg chg="del">
            <ac:chgData name="Radhika Hira" userId="4b6955ce-54dd-49f4-956e-954c29ea0842" providerId="ADAL" clId="{5B35B933-30EC-4402-84AC-8D69D7227001}" dt="2024-08-14T14:10:36.220" v="49" actId="478"/>
            <ac:grpSpMkLst>
              <pc:docMk/>
              <pc:sldMasterMk cId="4038538655" sldId="2147483662"/>
              <pc:sldLayoutMk cId="3311130534" sldId="2147483673"/>
              <ac:grpSpMk id="12" creationId="{10659892-8916-382D-C299-535A585AC79F}"/>
            </ac:grpSpMkLst>
          </pc:grpChg>
          <pc:picChg chg="add mod topLvl">
            <ac:chgData name="Radhika Hira" userId="4b6955ce-54dd-49f4-956e-954c29ea0842" providerId="ADAL" clId="{5B35B933-30EC-4402-84AC-8D69D7227001}" dt="2024-08-15T15:24:28.382" v="80" actId="14826"/>
            <ac:picMkLst>
              <pc:docMk/>
              <pc:sldMasterMk cId="4038538655" sldId="2147483662"/>
              <pc:sldLayoutMk cId="3311130534" sldId="2147483673"/>
              <ac:picMk id="3" creationId="{6CDDFB52-E11A-4152-9D5B-1223DA512AFC}"/>
            </ac:picMkLst>
          </pc:picChg>
        </pc:sldLayoutChg>
        <pc:sldLayoutChg chg="modSp">
          <pc:chgData name="Radhika Hira" userId="4b6955ce-54dd-49f4-956e-954c29ea0842" providerId="ADAL" clId="{5B35B933-30EC-4402-84AC-8D69D7227001}" dt="2024-08-14T13:12:43.624" v="20" actId="255"/>
          <pc:sldLayoutMkLst>
            <pc:docMk/>
            <pc:sldMasterMk cId="4038538655" sldId="2147483662"/>
            <pc:sldLayoutMk cId="3759220259" sldId="2147483686"/>
          </pc:sldLayoutMkLst>
          <pc:spChg chg="mod">
            <ac:chgData name="Radhika Hira" userId="4b6955ce-54dd-49f4-956e-954c29ea0842" providerId="ADAL" clId="{5B35B933-30EC-4402-84AC-8D69D7227001}" dt="2024-08-14T13:12:43.624" v="20" actId="255"/>
            <ac:spMkLst>
              <pc:docMk/>
              <pc:sldMasterMk cId="4038538655" sldId="2147483662"/>
              <pc:sldLayoutMk cId="3759220259" sldId="2147483686"/>
              <ac:spMk id="11" creationId="{33D44758-6897-9D49-E20E-5C6B32714CE1}"/>
            </ac:spMkLst>
          </pc:spChg>
        </pc:sldLayoutChg>
        <pc:sldLayoutChg chg="modSp">
          <pc:chgData name="Radhika Hira" userId="4b6955ce-54dd-49f4-956e-954c29ea0842" providerId="ADAL" clId="{5B35B933-30EC-4402-84AC-8D69D7227001}" dt="2024-08-14T13:13:14.329" v="24" actId="403"/>
          <pc:sldLayoutMkLst>
            <pc:docMk/>
            <pc:sldMasterMk cId="4038538655" sldId="2147483662"/>
            <pc:sldLayoutMk cId="2272067585" sldId="2147483687"/>
          </pc:sldLayoutMkLst>
          <pc:spChg chg="mod">
            <ac:chgData name="Radhika Hira" userId="4b6955ce-54dd-49f4-956e-954c29ea0842" providerId="ADAL" clId="{5B35B933-30EC-4402-84AC-8D69D7227001}" dt="2024-08-14T13:13:14.329" v="24" actId="403"/>
            <ac:spMkLst>
              <pc:docMk/>
              <pc:sldMasterMk cId="4038538655" sldId="2147483662"/>
              <pc:sldLayoutMk cId="2272067585" sldId="2147483687"/>
              <ac:spMk id="8" creationId="{C680C38D-38CC-8908-7715-D9AD0DFAB931}"/>
            </ac:spMkLst>
          </pc:spChg>
        </pc:sldLayoutChg>
        <pc:sldLayoutChg chg="modSp">
          <pc:chgData name="Radhika Hira" userId="4b6955ce-54dd-49f4-956e-954c29ea0842" providerId="ADAL" clId="{5B35B933-30EC-4402-84AC-8D69D7227001}" dt="2024-08-14T13:13:29.034" v="26" actId="403"/>
          <pc:sldLayoutMkLst>
            <pc:docMk/>
            <pc:sldMasterMk cId="4038538655" sldId="2147483662"/>
            <pc:sldLayoutMk cId="2223524878" sldId="2147483691"/>
          </pc:sldLayoutMkLst>
          <pc:spChg chg="mod">
            <ac:chgData name="Radhika Hira" userId="4b6955ce-54dd-49f4-956e-954c29ea0842" providerId="ADAL" clId="{5B35B933-30EC-4402-84AC-8D69D7227001}" dt="2024-08-14T13:13:29.034" v="26" actId="403"/>
            <ac:spMkLst>
              <pc:docMk/>
              <pc:sldMasterMk cId="4038538655" sldId="2147483662"/>
              <pc:sldLayoutMk cId="2223524878" sldId="2147483691"/>
              <ac:spMk id="3" creationId="{E8B9DD53-3073-A23D-0CE6-319B561F6504}"/>
            </ac:spMkLst>
          </pc:spChg>
        </pc:sldLayoutChg>
        <pc:sldLayoutChg chg="addSp delSp modSp mod">
          <pc:chgData name="Radhika Hira" userId="4b6955ce-54dd-49f4-956e-954c29ea0842" providerId="ADAL" clId="{5B35B933-30EC-4402-84AC-8D69D7227001}" dt="2024-08-14T14:11:38.532" v="62"/>
          <pc:sldLayoutMkLst>
            <pc:docMk/>
            <pc:sldMasterMk cId="4038538655" sldId="2147483662"/>
            <pc:sldLayoutMk cId="2184372295" sldId="2147483697"/>
          </pc:sldLayoutMkLst>
          <pc:spChg chg="mod">
            <ac:chgData name="Radhika Hira" userId="4b6955ce-54dd-49f4-956e-954c29ea0842" providerId="ADAL" clId="{5B35B933-30EC-4402-84AC-8D69D7227001}" dt="2024-08-14T14:11:36.550" v="61" actId="207"/>
            <ac:spMkLst>
              <pc:docMk/>
              <pc:sldMasterMk cId="4038538655" sldId="2147483662"/>
              <pc:sldLayoutMk cId="2184372295" sldId="2147483697"/>
              <ac:spMk id="3" creationId="{91EFD877-6D7B-48DF-B98E-1B2742605965}"/>
            </ac:spMkLst>
          </pc:spChg>
          <pc:spChg chg="mod">
            <ac:chgData name="Radhika Hira" userId="4b6955ce-54dd-49f4-956e-954c29ea0842" providerId="ADAL" clId="{5B35B933-30EC-4402-84AC-8D69D7227001}" dt="2024-08-14T14:11:38.532" v="62"/>
            <ac:spMkLst>
              <pc:docMk/>
              <pc:sldMasterMk cId="4038538655" sldId="2147483662"/>
              <pc:sldLayoutMk cId="2184372295" sldId="2147483697"/>
              <ac:spMk id="6" creationId="{06978D3E-2423-FAED-B2F9-7BEAC69E8F41}"/>
            </ac:spMkLst>
          </pc:spChg>
          <pc:spChg chg="del">
            <ac:chgData name="Radhika Hira" userId="4b6955ce-54dd-49f4-956e-954c29ea0842" providerId="ADAL" clId="{5B35B933-30EC-4402-84AC-8D69D7227001}" dt="2024-08-14T14:11:31.434" v="59" actId="478"/>
            <ac:spMkLst>
              <pc:docMk/>
              <pc:sldMasterMk cId="4038538655" sldId="2147483662"/>
              <pc:sldLayoutMk cId="2184372295" sldId="2147483697"/>
              <ac:spMk id="9" creationId="{FE323686-794A-6347-7219-560B7977790B}"/>
            </ac:spMkLst>
          </pc:spChg>
          <pc:spChg chg="del">
            <ac:chgData name="Radhika Hira" userId="4b6955ce-54dd-49f4-956e-954c29ea0842" providerId="ADAL" clId="{5B35B933-30EC-4402-84AC-8D69D7227001}" dt="2024-08-14T14:11:29.795" v="58" actId="478"/>
            <ac:spMkLst>
              <pc:docMk/>
              <pc:sldMasterMk cId="4038538655" sldId="2147483662"/>
              <pc:sldLayoutMk cId="2184372295" sldId="2147483697"/>
              <ac:spMk id="15" creationId="{2E026164-22FD-E9C5-4D1B-F87913DCD45F}"/>
            </ac:spMkLst>
          </pc:spChg>
          <pc:grpChg chg="add mod">
            <ac:chgData name="Radhika Hira" userId="4b6955ce-54dd-49f4-956e-954c29ea0842" providerId="ADAL" clId="{5B35B933-30EC-4402-84AC-8D69D7227001}" dt="2024-08-14T14:11:32.228" v="60"/>
            <ac:grpSpMkLst>
              <pc:docMk/>
              <pc:sldMasterMk cId="4038538655" sldId="2147483662"/>
              <pc:sldLayoutMk cId="2184372295" sldId="2147483697"/>
              <ac:grpSpMk id="2" creationId="{182D326E-3BD7-8A5B-365F-38B007F5F554}"/>
            </ac:grpSpMkLst>
          </pc:grpChg>
          <pc:grpChg chg="add mod">
            <ac:chgData name="Radhika Hira" userId="4b6955ce-54dd-49f4-956e-954c29ea0842" providerId="ADAL" clId="{5B35B933-30EC-4402-84AC-8D69D7227001}" dt="2024-08-14T14:11:38.532" v="62"/>
            <ac:grpSpMkLst>
              <pc:docMk/>
              <pc:sldMasterMk cId="4038538655" sldId="2147483662"/>
              <pc:sldLayoutMk cId="2184372295" sldId="2147483697"/>
              <ac:grpSpMk id="5" creationId="{F432C248-9DF1-CC84-E6A7-DCFB14DC3763}"/>
            </ac:grpSpMkLst>
          </pc:grpChg>
          <pc:grpChg chg="del">
            <ac:chgData name="Radhika Hira" userId="4b6955ce-54dd-49f4-956e-954c29ea0842" providerId="ADAL" clId="{5B35B933-30EC-4402-84AC-8D69D7227001}" dt="2024-08-14T14:11:29.363" v="57" actId="478"/>
            <ac:grpSpMkLst>
              <pc:docMk/>
              <pc:sldMasterMk cId="4038538655" sldId="2147483662"/>
              <pc:sldLayoutMk cId="2184372295" sldId="2147483697"/>
              <ac:grpSpMk id="12" creationId="{10659892-8916-382D-C299-535A585AC79F}"/>
            </ac:grpSpMkLst>
          </pc:grpChg>
          <pc:picChg chg="mod">
            <ac:chgData name="Radhika Hira" userId="4b6955ce-54dd-49f4-956e-954c29ea0842" providerId="ADAL" clId="{5B35B933-30EC-4402-84AC-8D69D7227001}" dt="2024-08-14T14:11:32.228" v="60"/>
            <ac:picMkLst>
              <pc:docMk/>
              <pc:sldMasterMk cId="4038538655" sldId="2147483662"/>
              <pc:sldLayoutMk cId="2184372295" sldId="2147483697"/>
              <ac:picMk id="4" creationId="{C4A71555-7ACB-21B3-4634-92B758322F63}"/>
            </ac:picMkLst>
          </pc:picChg>
          <pc:picChg chg="mod">
            <ac:chgData name="Radhika Hira" userId="4b6955ce-54dd-49f4-956e-954c29ea0842" providerId="ADAL" clId="{5B35B933-30EC-4402-84AC-8D69D7227001}" dt="2024-08-14T14:11:38.532" v="62"/>
            <ac:picMkLst>
              <pc:docMk/>
              <pc:sldMasterMk cId="4038538655" sldId="2147483662"/>
              <pc:sldLayoutMk cId="2184372295" sldId="2147483697"/>
              <ac:picMk id="7" creationId="{A937E41D-6576-669D-A85C-0BABCAD7ED8D}"/>
            </ac:picMkLst>
          </pc:picChg>
        </pc:sldLayoutChg>
        <pc:sldLayoutChg chg="addSp delSp modSp mod">
          <pc:chgData name="Radhika Hira" userId="4b6955ce-54dd-49f4-956e-954c29ea0842" providerId="ADAL" clId="{5B35B933-30EC-4402-84AC-8D69D7227001}" dt="2024-08-14T14:11:47.590" v="68" actId="207"/>
          <pc:sldLayoutMkLst>
            <pc:docMk/>
            <pc:sldMasterMk cId="4038538655" sldId="2147483662"/>
            <pc:sldLayoutMk cId="3321067894" sldId="2147483700"/>
          </pc:sldLayoutMkLst>
          <pc:spChg chg="mod">
            <ac:chgData name="Radhika Hira" userId="4b6955ce-54dd-49f4-956e-954c29ea0842" providerId="ADAL" clId="{5B35B933-30EC-4402-84AC-8D69D7227001}" dt="2024-08-14T14:11:47.590" v="68" actId="207"/>
            <ac:spMkLst>
              <pc:docMk/>
              <pc:sldMasterMk cId="4038538655" sldId="2147483662"/>
              <pc:sldLayoutMk cId="3321067894" sldId="2147483700"/>
              <ac:spMk id="3" creationId="{237E159D-C6AC-0CA9-65A4-ABCEC3F4D71D}"/>
            </ac:spMkLst>
          </pc:spChg>
          <pc:spChg chg="del mod">
            <ac:chgData name="Radhika Hira" userId="4b6955ce-54dd-49f4-956e-954c29ea0842" providerId="ADAL" clId="{5B35B933-30EC-4402-84AC-8D69D7227001}" dt="2024-08-14T14:11:44.812" v="66" actId="478"/>
            <ac:spMkLst>
              <pc:docMk/>
              <pc:sldMasterMk cId="4038538655" sldId="2147483662"/>
              <pc:sldLayoutMk cId="3321067894" sldId="2147483700"/>
              <ac:spMk id="9" creationId="{FE323686-794A-6347-7219-560B7977790B}"/>
            </ac:spMkLst>
          </pc:spChg>
          <pc:spChg chg="del">
            <ac:chgData name="Radhika Hira" userId="4b6955ce-54dd-49f4-956e-954c29ea0842" providerId="ADAL" clId="{5B35B933-30EC-4402-84AC-8D69D7227001}" dt="2024-08-14T14:11:43.378" v="64" actId="478"/>
            <ac:spMkLst>
              <pc:docMk/>
              <pc:sldMasterMk cId="4038538655" sldId="2147483662"/>
              <pc:sldLayoutMk cId="3321067894" sldId="2147483700"/>
              <ac:spMk id="15" creationId="{2E026164-22FD-E9C5-4D1B-F87913DCD45F}"/>
            </ac:spMkLst>
          </pc:spChg>
          <pc:grpChg chg="add mod">
            <ac:chgData name="Radhika Hira" userId="4b6955ce-54dd-49f4-956e-954c29ea0842" providerId="ADAL" clId="{5B35B933-30EC-4402-84AC-8D69D7227001}" dt="2024-08-14T14:11:45.679" v="67"/>
            <ac:grpSpMkLst>
              <pc:docMk/>
              <pc:sldMasterMk cId="4038538655" sldId="2147483662"/>
              <pc:sldLayoutMk cId="3321067894" sldId="2147483700"/>
              <ac:grpSpMk id="2" creationId="{43DBDA15-6F8A-4D73-0E43-304BAC277236}"/>
            </ac:grpSpMkLst>
          </pc:grpChg>
          <pc:grpChg chg="del">
            <ac:chgData name="Radhika Hira" userId="4b6955ce-54dd-49f4-956e-954c29ea0842" providerId="ADAL" clId="{5B35B933-30EC-4402-84AC-8D69D7227001}" dt="2024-08-14T14:11:43.061" v="63" actId="478"/>
            <ac:grpSpMkLst>
              <pc:docMk/>
              <pc:sldMasterMk cId="4038538655" sldId="2147483662"/>
              <pc:sldLayoutMk cId="3321067894" sldId="2147483700"/>
              <ac:grpSpMk id="12" creationId="{10659892-8916-382D-C299-535A585AC79F}"/>
            </ac:grpSpMkLst>
          </pc:grpChg>
          <pc:picChg chg="mod">
            <ac:chgData name="Radhika Hira" userId="4b6955ce-54dd-49f4-956e-954c29ea0842" providerId="ADAL" clId="{5B35B933-30EC-4402-84AC-8D69D7227001}" dt="2024-08-14T14:11:45.679" v="67"/>
            <ac:picMkLst>
              <pc:docMk/>
              <pc:sldMasterMk cId="4038538655" sldId="2147483662"/>
              <pc:sldLayoutMk cId="3321067894" sldId="2147483700"/>
              <ac:picMk id="4" creationId="{0ECEF32D-FE54-8647-F178-591CCA74EA58}"/>
            </ac:picMkLst>
          </pc:picChg>
        </pc:sldLayoutChg>
        <pc:sldLayoutChg chg="modSp">
          <pc:chgData name="Radhika Hira" userId="4b6955ce-54dd-49f4-956e-954c29ea0842" providerId="ADAL" clId="{5B35B933-30EC-4402-84AC-8D69D7227001}" dt="2024-08-14T13:12:57.204" v="22" actId="255"/>
          <pc:sldLayoutMkLst>
            <pc:docMk/>
            <pc:sldMasterMk cId="4038538655" sldId="2147483662"/>
            <pc:sldLayoutMk cId="256258354" sldId="2147483703"/>
          </pc:sldLayoutMkLst>
          <pc:spChg chg="mod">
            <ac:chgData name="Radhika Hira" userId="4b6955ce-54dd-49f4-956e-954c29ea0842" providerId="ADAL" clId="{5B35B933-30EC-4402-84AC-8D69D7227001}" dt="2024-08-14T13:12:57.204" v="22" actId="255"/>
            <ac:spMkLst>
              <pc:docMk/>
              <pc:sldMasterMk cId="4038538655" sldId="2147483662"/>
              <pc:sldLayoutMk cId="256258354" sldId="2147483703"/>
              <ac:spMk id="11" creationId="{33D44758-6897-9D49-E20E-5C6B32714CE1}"/>
            </ac:spMkLst>
          </pc:spChg>
        </pc:sldLayoutChg>
        <pc:sldLayoutChg chg="modSp">
          <pc:chgData name="Radhika Hira" userId="4b6955ce-54dd-49f4-956e-954c29ea0842" providerId="ADAL" clId="{5B35B933-30EC-4402-84AC-8D69D7227001}" dt="2024-08-14T13:13:23.909" v="25" actId="403"/>
          <pc:sldLayoutMkLst>
            <pc:docMk/>
            <pc:sldMasterMk cId="4038538655" sldId="2147483662"/>
            <pc:sldLayoutMk cId="3033480029" sldId="2147483710"/>
          </pc:sldLayoutMkLst>
          <pc:spChg chg="mod">
            <ac:chgData name="Radhika Hira" userId="4b6955ce-54dd-49f4-956e-954c29ea0842" providerId="ADAL" clId="{5B35B933-30EC-4402-84AC-8D69D7227001}" dt="2024-08-14T13:13:23.909" v="25" actId="403"/>
            <ac:spMkLst>
              <pc:docMk/>
              <pc:sldMasterMk cId="4038538655" sldId="2147483662"/>
              <pc:sldLayoutMk cId="3033480029" sldId="2147483710"/>
              <ac:spMk id="3" creationId="{E8B9DD53-3073-A23D-0CE6-319B561F6504}"/>
            </ac:spMkLst>
          </pc:spChg>
        </pc:sldLayoutChg>
        <pc:sldLayoutChg chg="modSp add mod ord modTransition">
          <pc:chgData name="Radhika Hira" userId="4b6955ce-54dd-49f4-956e-954c29ea0842" providerId="ADAL" clId="{5B35B933-30EC-4402-84AC-8D69D7227001}" dt="2024-08-15T15:24:40.100" v="83" actId="20578"/>
          <pc:sldLayoutMkLst>
            <pc:docMk/>
            <pc:sldMasterMk cId="4038538655" sldId="2147483662"/>
            <pc:sldLayoutMk cId="2810464469" sldId="2147483711"/>
          </pc:sldLayoutMkLst>
          <pc:picChg chg="mod">
            <ac:chgData name="Radhika Hira" userId="4b6955ce-54dd-49f4-956e-954c29ea0842" providerId="ADAL" clId="{5B35B933-30EC-4402-84AC-8D69D7227001}" dt="2024-08-15T15:24:38.033" v="82" actId="14826"/>
            <ac:picMkLst>
              <pc:docMk/>
              <pc:sldMasterMk cId="4038538655" sldId="2147483662"/>
              <pc:sldLayoutMk cId="2810464469" sldId="2147483711"/>
              <ac:picMk id="3" creationId="{6CDDFB52-E11A-4152-9D5B-1223DA512AFC}"/>
            </ac:picMkLst>
          </pc:picChg>
        </pc:sldLayoutChg>
      </pc:sldMasterChg>
    </pc:docChg>
  </pc:docChgLst>
  <pc:docChgLst>
    <pc:chgData name="Radhika Hira" userId="S::rhira@civitasforhealth.org::4b6955ce-54dd-49f4-956e-954c29ea0842" providerId="AD" clId="Web-{F43408AC-FD66-4D8D-39F5-5CA6A7A076FC}"/>
    <pc:docChg chg="addSld delSld">
      <pc:chgData name="Radhika Hira" userId="S::rhira@civitasforhealth.org::4b6955ce-54dd-49f4-956e-954c29ea0842" providerId="AD" clId="Web-{F43408AC-FD66-4D8D-39F5-5CA6A7A076FC}" dt="2024-08-08T19:30:21.110" v="18"/>
      <pc:docMkLst>
        <pc:docMk/>
      </pc:docMkLst>
      <pc:sldChg chg="del">
        <pc:chgData name="Radhika Hira" userId="S::rhira@civitasforhealth.org::4b6955ce-54dd-49f4-956e-954c29ea0842" providerId="AD" clId="Web-{F43408AC-FD66-4D8D-39F5-5CA6A7A076FC}" dt="2024-08-08T19:29:43.344" v="0"/>
        <pc:sldMkLst>
          <pc:docMk/>
          <pc:sldMk cId="2591461637" sldId="257"/>
        </pc:sldMkLst>
      </pc:sldChg>
      <pc:sldChg chg="del">
        <pc:chgData name="Radhika Hira" userId="S::rhira@civitasforhealth.org::4b6955ce-54dd-49f4-956e-954c29ea0842" providerId="AD" clId="Web-{F43408AC-FD66-4D8D-39F5-5CA6A7A076FC}" dt="2024-08-08T19:29:47.516" v="7"/>
        <pc:sldMkLst>
          <pc:docMk/>
          <pc:sldMk cId="54456659" sldId="258"/>
        </pc:sldMkLst>
      </pc:sldChg>
      <pc:sldChg chg="del">
        <pc:chgData name="Radhika Hira" userId="S::rhira@civitasforhealth.org::4b6955ce-54dd-49f4-956e-954c29ea0842" providerId="AD" clId="Web-{F43408AC-FD66-4D8D-39F5-5CA6A7A076FC}" dt="2024-08-08T19:29:47.516" v="6"/>
        <pc:sldMkLst>
          <pc:docMk/>
          <pc:sldMk cId="987738841" sldId="259"/>
        </pc:sldMkLst>
      </pc:sldChg>
      <pc:sldChg chg="del">
        <pc:chgData name="Radhika Hira" userId="S::rhira@civitasforhealth.org::4b6955ce-54dd-49f4-956e-954c29ea0842" providerId="AD" clId="Web-{F43408AC-FD66-4D8D-39F5-5CA6A7A076FC}" dt="2024-08-08T19:29:47.516" v="4"/>
        <pc:sldMkLst>
          <pc:docMk/>
          <pc:sldMk cId="1339444080" sldId="260"/>
        </pc:sldMkLst>
      </pc:sldChg>
      <pc:sldChg chg="del">
        <pc:chgData name="Radhika Hira" userId="S::rhira@civitasforhealth.org::4b6955ce-54dd-49f4-956e-954c29ea0842" providerId="AD" clId="Web-{F43408AC-FD66-4D8D-39F5-5CA6A7A076FC}" dt="2024-08-08T19:29:47.516" v="3"/>
        <pc:sldMkLst>
          <pc:docMk/>
          <pc:sldMk cId="4151121100" sldId="261"/>
        </pc:sldMkLst>
      </pc:sldChg>
      <pc:sldChg chg="del">
        <pc:chgData name="Radhika Hira" userId="S::rhira@civitasforhealth.org::4b6955ce-54dd-49f4-956e-954c29ea0842" providerId="AD" clId="Web-{F43408AC-FD66-4D8D-39F5-5CA6A7A076FC}" dt="2024-08-08T19:29:47.516" v="2"/>
        <pc:sldMkLst>
          <pc:docMk/>
          <pc:sldMk cId="3973342676" sldId="262"/>
        </pc:sldMkLst>
      </pc:sldChg>
      <pc:sldChg chg="del">
        <pc:chgData name="Radhika Hira" userId="S::rhira@civitasforhealth.org::4b6955ce-54dd-49f4-956e-954c29ea0842" providerId="AD" clId="Web-{F43408AC-FD66-4D8D-39F5-5CA6A7A076FC}" dt="2024-08-08T19:29:47.516" v="1"/>
        <pc:sldMkLst>
          <pc:docMk/>
          <pc:sldMk cId="783706593" sldId="263"/>
        </pc:sldMkLst>
      </pc:sldChg>
      <pc:sldChg chg="del">
        <pc:chgData name="Radhika Hira" userId="S::rhira@civitasforhealth.org::4b6955ce-54dd-49f4-956e-954c29ea0842" providerId="AD" clId="Web-{F43408AC-FD66-4D8D-39F5-5CA6A7A076FC}" dt="2024-08-08T19:30:00.422" v="10"/>
        <pc:sldMkLst>
          <pc:docMk/>
          <pc:sldMk cId="2316029098" sldId="264"/>
        </pc:sldMkLst>
      </pc:sldChg>
      <pc:sldChg chg="new">
        <pc:chgData name="Radhika Hira" userId="S::rhira@civitasforhealth.org::4b6955ce-54dd-49f4-956e-954c29ea0842" providerId="AD" clId="Web-{F43408AC-FD66-4D8D-39F5-5CA6A7A076FC}" dt="2024-08-08T19:29:57.844" v="9"/>
        <pc:sldMkLst>
          <pc:docMk/>
          <pc:sldMk cId="2464617698" sldId="265"/>
        </pc:sldMkLst>
      </pc:sldChg>
      <pc:sldChg chg="new">
        <pc:chgData name="Radhika Hira" userId="S::rhira@civitasforhealth.org::4b6955ce-54dd-49f4-956e-954c29ea0842" providerId="AD" clId="Web-{F43408AC-FD66-4D8D-39F5-5CA6A7A076FC}" dt="2024-08-08T19:30:03.422" v="11"/>
        <pc:sldMkLst>
          <pc:docMk/>
          <pc:sldMk cId="3131942437" sldId="266"/>
        </pc:sldMkLst>
      </pc:sldChg>
      <pc:sldChg chg="del">
        <pc:chgData name="Radhika Hira" userId="S::rhira@civitasforhealth.org::4b6955ce-54dd-49f4-956e-954c29ea0842" providerId="AD" clId="Web-{F43408AC-FD66-4D8D-39F5-5CA6A7A076FC}" dt="2024-08-08T19:29:47.516" v="5"/>
        <pc:sldMkLst>
          <pc:docMk/>
          <pc:sldMk cId="3645805482" sldId="266"/>
        </pc:sldMkLst>
      </pc:sldChg>
      <pc:sldChg chg="new">
        <pc:chgData name="Radhika Hira" userId="S::rhira@civitasforhealth.org::4b6955ce-54dd-49f4-956e-954c29ea0842" providerId="AD" clId="Web-{F43408AC-FD66-4D8D-39F5-5CA6A7A076FC}" dt="2024-08-08T19:30:05.188" v="12"/>
        <pc:sldMkLst>
          <pc:docMk/>
          <pc:sldMk cId="446927662" sldId="267"/>
        </pc:sldMkLst>
      </pc:sldChg>
      <pc:sldChg chg="new">
        <pc:chgData name="Radhika Hira" userId="S::rhira@civitasforhealth.org::4b6955ce-54dd-49f4-956e-954c29ea0842" providerId="AD" clId="Web-{F43408AC-FD66-4D8D-39F5-5CA6A7A076FC}" dt="2024-08-08T19:30:07.626" v="13"/>
        <pc:sldMkLst>
          <pc:docMk/>
          <pc:sldMk cId="1916938962" sldId="268"/>
        </pc:sldMkLst>
      </pc:sldChg>
      <pc:sldChg chg="new">
        <pc:chgData name="Radhika Hira" userId="S::rhira@civitasforhealth.org::4b6955ce-54dd-49f4-956e-954c29ea0842" providerId="AD" clId="Web-{F43408AC-FD66-4D8D-39F5-5CA6A7A076FC}" dt="2024-08-08T19:30:09.735" v="14"/>
        <pc:sldMkLst>
          <pc:docMk/>
          <pc:sldMk cId="2892300911" sldId="269"/>
        </pc:sldMkLst>
      </pc:sldChg>
      <pc:sldChg chg="new">
        <pc:chgData name="Radhika Hira" userId="S::rhira@civitasforhealth.org::4b6955ce-54dd-49f4-956e-954c29ea0842" providerId="AD" clId="Web-{F43408AC-FD66-4D8D-39F5-5CA6A7A076FC}" dt="2024-08-08T19:30:11.610" v="15"/>
        <pc:sldMkLst>
          <pc:docMk/>
          <pc:sldMk cId="1809677211" sldId="270"/>
        </pc:sldMkLst>
      </pc:sldChg>
      <pc:sldChg chg="new">
        <pc:chgData name="Radhika Hira" userId="S::rhira@civitasforhealth.org::4b6955ce-54dd-49f4-956e-954c29ea0842" providerId="AD" clId="Web-{F43408AC-FD66-4D8D-39F5-5CA6A7A076FC}" dt="2024-08-08T19:30:14.641" v="16"/>
        <pc:sldMkLst>
          <pc:docMk/>
          <pc:sldMk cId="2398570107" sldId="271"/>
        </pc:sldMkLst>
      </pc:sldChg>
      <pc:sldChg chg="new">
        <pc:chgData name="Radhika Hira" userId="S::rhira@civitasforhealth.org::4b6955ce-54dd-49f4-956e-954c29ea0842" providerId="AD" clId="Web-{F43408AC-FD66-4D8D-39F5-5CA6A7A076FC}" dt="2024-08-08T19:30:17.735" v="17"/>
        <pc:sldMkLst>
          <pc:docMk/>
          <pc:sldMk cId="657026162" sldId="272"/>
        </pc:sldMkLst>
      </pc:sldChg>
      <pc:sldChg chg="new">
        <pc:chgData name="Radhika Hira" userId="S::rhira@civitasforhealth.org::4b6955ce-54dd-49f4-956e-954c29ea0842" providerId="AD" clId="Web-{F43408AC-FD66-4D8D-39F5-5CA6A7A076FC}" dt="2024-08-08T19:30:21.110" v="18"/>
        <pc:sldMkLst>
          <pc:docMk/>
          <pc:sldMk cId="1075568428" sldId="273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C61126-4362-44DD-BA28-9B4A66D04F0A}" type="datetimeFigureOut">
              <a:t>8/16/2024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A3C998-1C56-4568-B306-5A9D06E8C40F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7562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Section Header">
    <p:bg>
      <p:bgPr>
        <a:solidFill>
          <a:srgbClr val="F2EF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0B77F30E-6097-25C3-5171-751E3FAE7AC3}"/>
              </a:ext>
            </a:extLst>
          </p:cNvPr>
          <p:cNvSpPr/>
          <p:nvPr userDrawn="1"/>
        </p:nvSpPr>
        <p:spPr>
          <a:xfrm>
            <a:off x="0" y="5260753"/>
            <a:ext cx="12192000" cy="1597247"/>
          </a:xfrm>
          <a:prstGeom prst="rect">
            <a:avLst/>
          </a:prstGeom>
          <a:solidFill>
            <a:srgbClr val="05454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7FB9A194-0255-1C10-53C2-C524AEC3ED1C}"/>
              </a:ext>
            </a:extLst>
          </p:cNvPr>
          <p:cNvGrpSpPr/>
          <p:nvPr userDrawn="1"/>
        </p:nvGrpSpPr>
        <p:grpSpPr>
          <a:xfrm>
            <a:off x="1280645" y="2906157"/>
            <a:ext cx="1907709" cy="1915018"/>
            <a:chOff x="515272" y="3154070"/>
            <a:chExt cx="2386715" cy="2395859"/>
          </a:xfrm>
        </p:grpSpPr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FADA9F0D-DE48-F2F7-227C-6AE4221687B2}"/>
                </a:ext>
              </a:extLst>
            </p:cNvPr>
            <p:cNvSpPr/>
            <p:nvPr userDrawn="1"/>
          </p:nvSpPr>
          <p:spPr>
            <a:xfrm>
              <a:off x="544508" y="3192450"/>
              <a:ext cx="2357479" cy="2357479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9" name="Picture 18" descr="A logo with a city and notes&#10;&#10;Description automatically generated">
              <a:extLst>
                <a:ext uri="{FF2B5EF4-FFF2-40B4-BE49-F238E27FC236}">
                  <a16:creationId xmlns:a16="http://schemas.microsoft.com/office/drawing/2014/main" id="{0F421D2D-0C38-ADAF-363E-E7BF52245A8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5272" y="3154070"/>
              <a:ext cx="2357479" cy="2357479"/>
            </a:xfrm>
            <a:prstGeom prst="rect">
              <a:avLst/>
            </a:prstGeom>
          </p:spPr>
        </p:pic>
      </p:grpSp>
      <p:pic>
        <p:nvPicPr>
          <p:cNvPr id="3" name="Picture 2" descr="A white bridge with many arches with Mackinac Bridge in the background&#10;&#10;Description automatically generated">
            <a:extLst>
              <a:ext uri="{FF2B5EF4-FFF2-40B4-BE49-F238E27FC236}">
                <a16:creationId xmlns:a16="http://schemas.microsoft.com/office/drawing/2014/main" id="{A05CDC2E-1CC5-6E33-9512-5AAA94C5AFF2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3472" y="5301889"/>
            <a:ext cx="4936603" cy="1913968"/>
          </a:xfrm>
          <a:prstGeom prst="rect">
            <a:avLst/>
          </a:prstGeom>
        </p:spPr>
      </p:pic>
      <p:pic>
        <p:nvPicPr>
          <p:cNvPr id="6" name="Picture 5" descr="A white bridge with many arches with Mackinac Bridge in the background&#10;&#10;Description automatically generated">
            <a:extLst>
              <a:ext uri="{FF2B5EF4-FFF2-40B4-BE49-F238E27FC236}">
                <a16:creationId xmlns:a16="http://schemas.microsoft.com/office/drawing/2014/main" id="{478C1D70-B330-DFB3-6109-01BC273834D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8160" y="5301889"/>
            <a:ext cx="4936603" cy="1913968"/>
          </a:xfrm>
          <a:prstGeom prst="rect">
            <a:avLst/>
          </a:prstGeom>
        </p:spPr>
      </p:pic>
      <p:pic>
        <p:nvPicPr>
          <p:cNvPr id="7" name="Picture 6" descr="A white bridge with many arches with Mackinac Bridge in the background&#10;&#10;Description automatically generated">
            <a:extLst>
              <a:ext uri="{FF2B5EF4-FFF2-40B4-BE49-F238E27FC236}">
                <a16:creationId xmlns:a16="http://schemas.microsoft.com/office/drawing/2014/main" id="{C84D0C6B-B704-ED43-1A09-076207D60436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11583" y="5301889"/>
            <a:ext cx="4936603" cy="1913968"/>
          </a:xfrm>
          <a:prstGeom prst="rect">
            <a:avLst/>
          </a:prstGeom>
        </p:spPr>
      </p:pic>
      <p:sp>
        <p:nvSpPr>
          <p:cNvPr id="10" name="Text Placeholder 16">
            <a:extLst>
              <a:ext uri="{FF2B5EF4-FFF2-40B4-BE49-F238E27FC236}">
                <a16:creationId xmlns:a16="http://schemas.microsoft.com/office/drawing/2014/main" id="{3FD7E2BE-3399-4A49-6D94-FFA558DFA13B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874297" y="3215966"/>
            <a:ext cx="7887809" cy="12954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sz="2400"/>
              <a:t>INSERT SPEAKER NAME(S)</a:t>
            </a:r>
          </a:p>
        </p:txBody>
      </p:sp>
      <p:sp>
        <p:nvSpPr>
          <p:cNvPr id="11" name="Text Placeholder 8">
            <a:extLst>
              <a:ext uri="{FF2B5EF4-FFF2-40B4-BE49-F238E27FC236}">
                <a16:creationId xmlns:a16="http://schemas.microsoft.com/office/drawing/2014/main" id="{891BEF68-7AEF-3407-C9BE-C6CA12F9898A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20087" y="658519"/>
            <a:ext cx="10942019" cy="2065351"/>
          </a:xfrm>
        </p:spPr>
        <p:txBody>
          <a:bodyPr>
            <a:normAutofit/>
          </a:bodyPr>
          <a:lstStyle>
            <a:lvl1pPr marL="0" indent="0">
              <a:buNone/>
              <a:defRPr sz="5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INSERT PRESENTATION TITLE</a:t>
            </a:r>
          </a:p>
        </p:txBody>
      </p:sp>
      <p:sp>
        <p:nvSpPr>
          <p:cNvPr id="12" name="Text Placeholder 12">
            <a:extLst>
              <a:ext uri="{FF2B5EF4-FFF2-40B4-BE49-F238E27FC236}">
                <a16:creationId xmlns:a16="http://schemas.microsoft.com/office/drawing/2014/main" id="{E95AE439-643E-A2DB-871B-F363EB008633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350000" y="4933660"/>
            <a:ext cx="5412106" cy="526376"/>
          </a:xfrm>
        </p:spPr>
        <p:txBody>
          <a:bodyPr>
            <a:noAutofit/>
          </a:bodyPr>
          <a:lstStyle>
            <a:lvl1pPr marL="0" indent="0" algn="r">
              <a:buNone/>
              <a:defRPr sz="2000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INSERT DATE: Wednesday, October 15, 2024</a:t>
            </a:r>
          </a:p>
        </p:txBody>
      </p:sp>
    </p:spTree>
    <p:extLst>
      <p:ext uri="{BB962C8B-B14F-4D97-AF65-F5344CB8AC3E}">
        <p14:creationId xmlns:p14="http://schemas.microsoft.com/office/powerpoint/2010/main" val="1899034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Section Header">
    <p:bg>
      <p:bgPr>
        <a:solidFill>
          <a:srgbClr val="F7B20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8CFBB11B-D039-5040-F937-56A0FB2891A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689734" y="749300"/>
            <a:ext cx="5924749" cy="874469"/>
          </a:xfrm>
        </p:spPr>
        <p:txBody>
          <a:bodyPr>
            <a:normAutofit/>
          </a:bodyPr>
          <a:lstStyle>
            <a:lvl1pPr>
              <a:defRPr sz="5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INSERT TITLE</a:t>
            </a: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54DA500B-BB54-FA6D-6A37-5410379B868E}"/>
              </a:ext>
            </a:extLst>
          </p:cNvPr>
          <p:cNvSpPr txBox="1">
            <a:spLocks/>
          </p:cNvSpPr>
          <p:nvPr userDrawn="1"/>
        </p:nvSpPr>
        <p:spPr>
          <a:xfrm>
            <a:off x="9968162" y="6210300"/>
            <a:ext cx="1999248" cy="3721226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000" kern="1200">
                <a:solidFill>
                  <a:srgbClr val="42413F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>
                <a:solidFill>
                  <a:schemeClr val="tx1"/>
                </a:solidFill>
              </a:rPr>
              <a:t>#Civitas2024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33D44758-6897-9D49-E20E-5C6B32714CE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689600" y="1915869"/>
            <a:ext cx="5924550" cy="4129331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Insert text 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335BA61F-27C6-9364-634B-F3DFB2E6560C}"/>
              </a:ext>
            </a:extLst>
          </p:cNvPr>
          <p:cNvSpPr/>
          <p:nvPr userDrawn="1"/>
        </p:nvSpPr>
        <p:spPr>
          <a:xfrm>
            <a:off x="577517" y="647700"/>
            <a:ext cx="4876800" cy="5562600"/>
          </a:xfrm>
          <a:prstGeom prst="roundRect">
            <a:avLst>
              <a:gd name="adj" fmla="val 2604"/>
            </a:avLst>
          </a:prstGeom>
          <a:solidFill>
            <a:srgbClr val="05454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814DC44B-AD94-68A3-EF89-9C1F0E84EE75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815642" y="965200"/>
            <a:ext cx="4400550" cy="4953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64171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Section Header">
    <p:bg>
      <p:bgPr>
        <a:solidFill>
          <a:srgbClr val="F2EF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8CFBB11B-D039-5040-F937-56A0FB2891A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689734" y="749300"/>
            <a:ext cx="5924749" cy="874469"/>
          </a:xfrm>
        </p:spPr>
        <p:txBody>
          <a:bodyPr>
            <a:normAutofit/>
          </a:bodyPr>
          <a:lstStyle>
            <a:lvl1pPr>
              <a:defRPr sz="5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INSERT TITLE</a:t>
            </a: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54DA500B-BB54-FA6D-6A37-5410379B868E}"/>
              </a:ext>
            </a:extLst>
          </p:cNvPr>
          <p:cNvSpPr txBox="1">
            <a:spLocks/>
          </p:cNvSpPr>
          <p:nvPr userDrawn="1"/>
        </p:nvSpPr>
        <p:spPr>
          <a:xfrm>
            <a:off x="9968162" y="6210300"/>
            <a:ext cx="1999248" cy="3721226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000" kern="1200">
                <a:solidFill>
                  <a:srgbClr val="42413F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>
                <a:solidFill>
                  <a:schemeClr val="tx1"/>
                </a:solidFill>
              </a:rPr>
              <a:t>#Civitas2024</a:t>
            </a: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335BA61F-27C6-9364-634B-F3DFB2E6560C}"/>
              </a:ext>
            </a:extLst>
          </p:cNvPr>
          <p:cNvSpPr/>
          <p:nvPr userDrawn="1"/>
        </p:nvSpPr>
        <p:spPr>
          <a:xfrm>
            <a:off x="577517" y="647700"/>
            <a:ext cx="4876800" cy="5562600"/>
          </a:xfrm>
          <a:prstGeom prst="roundRect">
            <a:avLst>
              <a:gd name="adj" fmla="val 2604"/>
            </a:avLst>
          </a:prstGeom>
          <a:solidFill>
            <a:srgbClr val="F7B20A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814DC44B-AD94-68A3-EF89-9C1F0E84EE75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815642" y="965200"/>
            <a:ext cx="4400550" cy="4953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3" name="Text Placeholder 10">
            <a:extLst>
              <a:ext uri="{FF2B5EF4-FFF2-40B4-BE49-F238E27FC236}">
                <a16:creationId xmlns:a16="http://schemas.microsoft.com/office/drawing/2014/main" id="{E8B9DD53-3073-A23D-0CE6-319B561F650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689600" y="1915869"/>
            <a:ext cx="5924550" cy="4129331"/>
          </a:xfrm>
        </p:spPr>
        <p:txBody>
          <a:bodyPr>
            <a:normAutofit/>
          </a:bodyPr>
          <a:lstStyle>
            <a:lvl1pPr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Insert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235248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Vertical Title and Text">
    <p:bg>
      <p:bgPr>
        <a:solidFill>
          <a:srgbClr val="05454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6CC993A5-7802-B9D8-4390-B6CA1C1E4120}"/>
              </a:ext>
            </a:extLst>
          </p:cNvPr>
          <p:cNvSpPr txBox="1"/>
          <p:nvPr userDrawn="1"/>
        </p:nvSpPr>
        <p:spPr>
          <a:xfrm>
            <a:off x="596900" y="661308"/>
            <a:ext cx="109982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CHECK OUT OUR AGENDA!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FE323686-794A-6347-7219-560B7977790B}"/>
              </a:ext>
            </a:extLst>
          </p:cNvPr>
          <p:cNvSpPr txBox="1">
            <a:spLocks/>
          </p:cNvSpPr>
          <p:nvPr userDrawn="1"/>
        </p:nvSpPr>
        <p:spPr>
          <a:xfrm>
            <a:off x="5455039" y="1654721"/>
            <a:ext cx="1281922" cy="8617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000" b="1" kern="12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sz="3000"/>
              <a:t>SCAN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CDDFB52-E11A-4152-9D5B-1223DA512AF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283266" y="2428349"/>
            <a:ext cx="3625468" cy="36254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04644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Section Header">
    <p:bg>
      <p:bgPr>
        <a:solidFill>
          <a:srgbClr val="F2EF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0B77F30E-6097-25C3-5171-751E3FAE7AC3}"/>
              </a:ext>
            </a:extLst>
          </p:cNvPr>
          <p:cNvSpPr/>
          <p:nvPr userDrawn="1"/>
        </p:nvSpPr>
        <p:spPr>
          <a:xfrm>
            <a:off x="0" y="5260753"/>
            <a:ext cx="12192000" cy="1597247"/>
          </a:xfrm>
          <a:prstGeom prst="rect">
            <a:avLst/>
          </a:prstGeom>
          <a:solidFill>
            <a:srgbClr val="F7B20A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 descr="A white bridge with many arches with Mackinac Bridge in the background&#10;&#10;Description automatically generated">
            <a:extLst>
              <a:ext uri="{FF2B5EF4-FFF2-40B4-BE49-F238E27FC236}">
                <a16:creationId xmlns:a16="http://schemas.microsoft.com/office/drawing/2014/main" id="{A05CDC2E-1CC5-6E33-9512-5AAA94C5AFF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3472" y="5301889"/>
            <a:ext cx="4936603" cy="1913968"/>
          </a:xfrm>
          <a:prstGeom prst="rect">
            <a:avLst/>
          </a:prstGeom>
        </p:spPr>
      </p:pic>
      <p:grpSp>
        <p:nvGrpSpPr>
          <p:cNvPr id="17" name="Group 16">
            <a:extLst>
              <a:ext uri="{FF2B5EF4-FFF2-40B4-BE49-F238E27FC236}">
                <a16:creationId xmlns:a16="http://schemas.microsoft.com/office/drawing/2014/main" id="{7FB9A194-0255-1C10-53C2-C524AEC3ED1C}"/>
              </a:ext>
            </a:extLst>
          </p:cNvPr>
          <p:cNvGrpSpPr/>
          <p:nvPr userDrawn="1"/>
        </p:nvGrpSpPr>
        <p:grpSpPr>
          <a:xfrm>
            <a:off x="1280645" y="2906157"/>
            <a:ext cx="1907709" cy="1915018"/>
            <a:chOff x="515272" y="3154070"/>
            <a:chExt cx="2386715" cy="2395859"/>
          </a:xfrm>
        </p:grpSpPr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FADA9F0D-DE48-F2F7-227C-6AE4221687B2}"/>
                </a:ext>
              </a:extLst>
            </p:cNvPr>
            <p:cNvSpPr/>
            <p:nvPr userDrawn="1"/>
          </p:nvSpPr>
          <p:spPr>
            <a:xfrm>
              <a:off x="544508" y="3192450"/>
              <a:ext cx="2357479" cy="2357479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9" name="Picture 18" descr="A logo with a city and notes&#10;&#10;Description automatically generated">
              <a:extLst>
                <a:ext uri="{FF2B5EF4-FFF2-40B4-BE49-F238E27FC236}">
                  <a16:creationId xmlns:a16="http://schemas.microsoft.com/office/drawing/2014/main" id="{0F421D2D-0C38-ADAF-363E-E7BF52245A8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5272" y="3154070"/>
              <a:ext cx="2357479" cy="2357479"/>
            </a:xfrm>
            <a:prstGeom prst="rect">
              <a:avLst/>
            </a:prstGeom>
          </p:spPr>
        </p:pic>
      </p:grpSp>
      <p:pic>
        <p:nvPicPr>
          <p:cNvPr id="6" name="Picture 5" descr="A white bridge with many arches with Mackinac Bridge in the background&#10;&#10;Description automatically generated">
            <a:extLst>
              <a:ext uri="{FF2B5EF4-FFF2-40B4-BE49-F238E27FC236}">
                <a16:creationId xmlns:a16="http://schemas.microsoft.com/office/drawing/2014/main" id="{478C1D70-B330-DFB3-6109-01BC273834D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8160" y="5301889"/>
            <a:ext cx="4936603" cy="1913968"/>
          </a:xfrm>
          <a:prstGeom prst="rect">
            <a:avLst/>
          </a:prstGeom>
        </p:spPr>
      </p:pic>
      <p:pic>
        <p:nvPicPr>
          <p:cNvPr id="7" name="Picture 6" descr="A white bridge with many arches with Mackinac Bridge in the background&#10;&#10;Description automatically generated">
            <a:extLst>
              <a:ext uri="{FF2B5EF4-FFF2-40B4-BE49-F238E27FC236}">
                <a16:creationId xmlns:a16="http://schemas.microsoft.com/office/drawing/2014/main" id="{C84D0C6B-B704-ED43-1A09-076207D6043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11583" y="5301889"/>
            <a:ext cx="4936603" cy="1913968"/>
          </a:xfrm>
          <a:prstGeom prst="rect">
            <a:avLst/>
          </a:prstGeom>
        </p:spPr>
      </p:pic>
      <p:sp>
        <p:nvSpPr>
          <p:cNvPr id="10" name="Text Placeholder 16">
            <a:extLst>
              <a:ext uri="{FF2B5EF4-FFF2-40B4-BE49-F238E27FC236}">
                <a16:creationId xmlns:a16="http://schemas.microsoft.com/office/drawing/2014/main" id="{3FD7E2BE-3399-4A49-6D94-FFA558DFA13B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874297" y="3215966"/>
            <a:ext cx="7887809" cy="12954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sz="2400"/>
              <a:t>INSERT SPEAKER NAME(S)</a:t>
            </a:r>
          </a:p>
        </p:txBody>
      </p:sp>
      <p:sp>
        <p:nvSpPr>
          <p:cNvPr id="11" name="Text Placeholder 8">
            <a:extLst>
              <a:ext uri="{FF2B5EF4-FFF2-40B4-BE49-F238E27FC236}">
                <a16:creationId xmlns:a16="http://schemas.microsoft.com/office/drawing/2014/main" id="{891BEF68-7AEF-3407-C9BE-C6CA12F9898A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20087" y="658519"/>
            <a:ext cx="10942019" cy="2065351"/>
          </a:xfrm>
        </p:spPr>
        <p:txBody>
          <a:bodyPr>
            <a:normAutofit/>
          </a:bodyPr>
          <a:lstStyle>
            <a:lvl1pPr marL="0" indent="0">
              <a:buNone/>
              <a:defRPr sz="5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INSERT PRESENTATION TITLE</a:t>
            </a:r>
          </a:p>
        </p:txBody>
      </p:sp>
      <p:sp>
        <p:nvSpPr>
          <p:cNvPr id="12" name="Text Placeholder 12">
            <a:extLst>
              <a:ext uri="{FF2B5EF4-FFF2-40B4-BE49-F238E27FC236}">
                <a16:creationId xmlns:a16="http://schemas.microsoft.com/office/drawing/2014/main" id="{E95AE439-643E-A2DB-871B-F363EB008633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350000" y="4933660"/>
            <a:ext cx="5412106" cy="526376"/>
          </a:xfrm>
        </p:spPr>
        <p:txBody>
          <a:bodyPr>
            <a:noAutofit/>
          </a:bodyPr>
          <a:lstStyle>
            <a:lvl1pPr marL="0" indent="0" algn="r">
              <a:buNone/>
              <a:defRPr sz="2000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INSERT DATE: Wednesday, October 15, 2024</a:t>
            </a:r>
          </a:p>
        </p:txBody>
      </p:sp>
    </p:spTree>
    <p:extLst>
      <p:ext uri="{BB962C8B-B14F-4D97-AF65-F5344CB8AC3E}">
        <p14:creationId xmlns:p14="http://schemas.microsoft.com/office/powerpoint/2010/main" val="39440430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Section Header">
    <p:bg>
      <p:bgPr>
        <a:solidFill>
          <a:srgbClr val="F2EF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0B77F30E-6097-25C3-5171-751E3FAE7AC3}"/>
              </a:ext>
            </a:extLst>
          </p:cNvPr>
          <p:cNvSpPr/>
          <p:nvPr userDrawn="1"/>
        </p:nvSpPr>
        <p:spPr>
          <a:xfrm>
            <a:off x="0" y="5260753"/>
            <a:ext cx="12192000" cy="1597247"/>
          </a:xfrm>
          <a:prstGeom prst="rect">
            <a:avLst/>
          </a:prstGeom>
          <a:solidFill>
            <a:srgbClr val="05454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 descr="A white bridge with many arches with Mackinac Bridge in the background&#10;&#10;Description automatically generated">
            <a:extLst>
              <a:ext uri="{FF2B5EF4-FFF2-40B4-BE49-F238E27FC236}">
                <a16:creationId xmlns:a16="http://schemas.microsoft.com/office/drawing/2014/main" id="{A05CDC2E-1CC5-6E33-9512-5AAA94C5AFF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3472" y="5301889"/>
            <a:ext cx="4936603" cy="191396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CFBB11B-D039-5040-F937-56A0FB2891A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632200" y="827892"/>
            <a:ext cx="7927364" cy="3850433"/>
          </a:xfrm>
        </p:spPr>
        <p:txBody>
          <a:bodyPr>
            <a:normAutofit/>
          </a:bodyPr>
          <a:lstStyle>
            <a:lvl1pPr algn="ctr">
              <a:defRPr sz="5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INSERT TITLE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7FB9A194-0255-1C10-53C2-C524AEC3ED1C}"/>
              </a:ext>
            </a:extLst>
          </p:cNvPr>
          <p:cNvGrpSpPr/>
          <p:nvPr userDrawn="1"/>
        </p:nvGrpSpPr>
        <p:grpSpPr>
          <a:xfrm>
            <a:off x="632436" y="1469143"/>
            <a:ext cx="2558128" cy="2567929"/>
            <a:chOff x="515272" y="3154070"/>
            <a:chExt cx="2386715" cy="2395859"/>
          </a:xfrm>
        </p:grpSpPr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FADA9F0D-DE48-F2F7-227C-6AE4221687B2}"/>
                </a:ext>
              </a:extLst>
            </p:cNvPr>
            <p:cNvSpPr/>
            <p:nvPr userDrawn="1"/>
          </p:nvSpPr>
          <p:spPr>
            <a:xfrm>
              <a:off x="544508" y="3192450"/>
              <a:ext cx="2357479" cy="2357479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9" name="Picture 18" descr="A logo with a city and notes&#10;&#10;Description automatically generated">
              <a:extLst>
                <a:ext uri="{FF2B5EF4-FFF2-40B4-BE49-F238E27FC236}">
                  <a16:creationId xmlns:a16="http://schemas.microsoft.com/office/drawing/2014/main" id="{0F421D2D-0C38-ADAF-363E-E7BF52245A8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5272" y="3154070"/>
              <a:ext cx="2357479" cy="2357479"/>
            </a:xfrm>
            <a:prstGeom prst="rect">
              <a:avLst/>
            </a:prstGeom>
          </p:spPr>
        </p:pic>
      </p:grpSp>
      <p:pic>
        <p:nvPicPr>
          <p:cNvPr id="6" name="Picture 5" descr="A white bridge with many arches with Mackinac Bridge in the background&#10;&#10;Description automatically generated">
            <a:extLst>
              <a:ext uri="{FF2B5EF4-FFF2-40B4-BE49-F238E27FC236}">
                <a16:creationId xmlns:a16="http://schemas.microsoft.com/office/drawing/2014/main" id="{478C1D70-B330-DFB3-6109-01BC273834D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8160" y="5301889"/>
            <a:ext cx="4936603" cy="1913968"/>
          </a:xfrm>
          <a:prstGeom prst="rect">
            <a:avLst/>
          </a:prstGeom>
        </p:spPr>
      </p:pic>
      <p:pic>
        <p:nvPicPr>
          <p:cNvPr id="7" name="Picture 6" descr="A white bridge with many arches with Mackinac Bridge in the background&#10;&#10;Description automatically generated">
            <a:extLst>
              <a:ext uri="{FF2B5EF4-FFF2-40B4-BE49-F238E27FC236}">
                <a16:creationId xmlns:a16="http://schemas.microsoft.com/office/drawing/2014/main" id="{C84D0C6B-B704-ED43-1A09-076207D6043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11583" y="5301889"/>
            <a:ext cx="4936603" cy="19139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40267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Section Header">
    <p:bg>
      <p:bgPr>
        <a:solidFill>
          <a:srgbClr val="F2EF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0B77F30E-6097-25C3-5171-751E3FAE7AC3}"/>
              </a:ext>
            </a:extLst>
          </p:cNvPr>
          <p:cNvSpPr/>
          <p:nvPr userDrawn="1"/>
        </p:nvSpPr>
        <p:spPr>
          <a:xfrm>
            <a:off x="0" y="5260753"/>
            <a:ext cx="12192000" cy="1597247"/>
          </a:xfrm>
          <a:prstGeom prst="rect">
            <a:avLst/>
          </a:prstGeom>
          <a:solidFill>
            <a:srgbClr val="F7B20A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 descr="A white bridge with many arches with Mackinac Bridge in the background&#10;&#10;Description automatically generated">
            <a:extLst>
              <a:ext uri="{FF2B5EF4-FFF2-40B4-BE49-F238E27FC236}">
                <a16:creationId xmlns:a16="http://schemas.microsoft.com/office/drawing/2014/main" id="{A05CDC2E-1CC5-6E33-9512-5AAA94C5AFF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3472" y="5301889"/>
            <a:ext cx="4936603" cy="191396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CFBB11B-D039-5040-F937-56A0FB2891A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632200" y="827892"/>
            <a:ext cx="7927364" cy="3850433"/>
          </a:xfrm>
        </p:spPr>
        <p:txBody>
          <a:bodyPr>
            <a:normAutofit/>
          </a:bodyPr>
          <a:lstStyle>
            <a:lvl1pPr algn="ctr">
              <a:defRPr sz="5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INSERT TITLE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7FB9A194-0255-1C10-53C2-C524AEC3ED1C}"/>
              </a:ext>
            </a:extLst>
          </p:cNvPr>
          <p:cNvGrpSpPr/>
          <p:nvPr userDrawn="1"/>
        </p:nvGrpSpPr>
        <p:grpSpPr>
          <a:xfrm>
            <a:off x="632436" y="1469143"/>
            <a:ext cx="2558128" cy="2567929"/>
            <a:chOff x="515272" y="3154070"/>
            <a:chExt cx="2386715" cy="2395859"/>
          </a:xfrm>
        </p:grpSpPr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FADA9F0D-DE48-F2F7-227C-6AE4221687B2}"/>
                </a:ext>
              </a:extLst>
            </p:cNvPr>
            <p:cNvSpPr/>
            <p:nvPr userDrawn="1"/>
          </p:nvSpPr>
          <p:spPr>
            <a:xfrm>
              <a:off x="544508" y="3192450"/>
              <a:ext cx="2357479" cy="2357479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9" name="Picture 18" descr="A logo with a city and notes&#10;&#10;Description automatically generated">
              <a:extLst>
                <a:ext uri="{FF2B5EF4-FFF2-40B4-BE49-F238E27FC236}">
                  <a16:creationId xmlns:a16="http://schemas.microsoft.com/office/drawing/2014/main" id="{0F421D2D-0C38-ADAF-363E-E7BF52245A8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5272" y="3154070"/>
              <a:ext cx="2357479" cy="2357479"/>
            </a:xfrm>
            <a:prstGeom prst="rect">
              <a:avLst/>
            </a:prstGeom>
          </p:spPr>
        </p:pic>
      </p:grpSp>
      <p:pic>
        <p:nvPicPr>
          <p:cNvPr id="6" name="Picture 5" descr="A white bridge with many arches with Mackinac Bridge in the background&#10;&#10;Description automatically generated">
            <a:extLst>
              <a:ext uri="{FF2B5EF4-FFF2-40B4-BE49-F238E27FC236}">
                <a16:creationId xmlns:a16="http://schemas.microsoft.com/office/drawing/2014/main" id="{478C1D70-B330-DFB3-6109-01BC273834D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8160" y="5301889"/>
            <a:ext cx="4936603" cy="1913968"/>
          </a:xfrm>
          <a:prstGeom prst="rect">
            <a:avLst/>
          </a:prstGeom>
        </p:spPr>
      </p:pic>
      <p:pic>
        <p:nvPicPr>
          <p:cNvPr id="7" name="Picture 6" descr="A white bridge with many arches with Mackinac Bridge in the background&#10;&#10;Description automatically generated">
            <a:extLst>
              <a:ext uri="{FF2B5EF4-FFF2-40B4-BE49-F238E27FC236}">
                <a16:creationId xmlns:a16="http://schemas.microsoft.com/office/drawing/2014/main" id="{C84D0C6B-B704-ED43-1A09-076207D6043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11583" y="5301889"/>
            <a:ext cx="4936603" cy="19139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7618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bg>
      <p:bgPr>
        <a:solidFill>
          <a:srgbClr val="05454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8CFBB11B-D039-5040-F937-56A0FB2891A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87354" y="647700"/>
            <a:ext cx="10927129" cy="874469"/>
          </a:xfrm>
        </p:spPr>
        <p:txBody>
          <a:bodyPr>
            <a:normAutofit/>
          </a:bodyPr>
          <a:lstStyle>
            <a:lvl1pPr>
              <a:defRPr sz="5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INSERT TITLE</a:t>
            </a: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54DA500B-BB54-FA6D-6A37-5410379B868E}"/>
              </a:ext>
            </a:extLst>
          </p:cNvPr>
          <p:cNvSpPr txBox="1">
            <a:spLocks/>
          </p:cNvSpPr>
          <p:nvPr userDrawn="1"/>
        </p:nvSpPr>
        <p:spPr>
          <a:xfrm>
            <a:off x="9968162" y="6210300"/>
            <a:ext cx="1999248" cy="3721226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000" kern="1200">
                <a:solidFill>
                  <a:srgbClr val="42413F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>
                <a:solidFill>
                  <a:schemeClr val="bg1"/>
                </a:solidFill>
              </a:rPr>
              <a:t>#Civitas2024</a:t>
            </a:r>
          </a:p>
        </p:txBody>
      </p:sp>
      <p:sp>
        <p:nvSpPr>
          <p:cNvPr id="12" name="Text Placeholder 10">
            <a:extLst>
              <a:ext uri="{FF2B5EF4-FFF2-40B4-BE49-F238E27FC236}">
                <a16:creationId xmlns:a16="http://schemas.microsoft.com/office/drawing/2014/main" id="{D0A547CA-447C-9B9F-C2CF-C5D2FBEFD22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87388" y="1814269"/>
            <a:ext cx="10926762" cy="4129331"/>
          </a:xfrm>
        </p:spPr>
        <p:txBody>
          <a:bodyPr>
            <a:normAutofit/>
          </a:bodyPr>
          <a:lstStyle>
            <a:lvl1pPr>
              <a:defRPr sz="3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Insert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42072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ection Header">
    <p:bg>
      <p:bgPr>
        <a:solidFill>
          <a:srgbClr val="F7B20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8CFBB11B-D039-5040-F937-56A0FB2891A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87354" y="647700"/>
            <a:ext cx="10927129" cy="874469"/>
          </a:xfrm>
        </p:spPr>
        <p:txBody>
          <a:bodyPr>
            <a:normAutofit/>
          </a:bodyPr>
          <a:lstStyle>
            <a:lvl1pPr>
              <a:defRPr sz="5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INSERT TITLE</a:t>
            </a: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54DA500B-BB54-FA6D-6A37-5410379B868E}"/>
              </a:ext>
            </a:extLst>
          </p:cNvPr>
          <p:cNvSpPr txBox="1">
            <a:spLocks/>
          </p:cNvSpPr>
          <p:nvPr userDrawn="1"/>
        </p:nvSpPr>
        <p:spPr>
          <a:xfrm>
            <a:off x="9968162" y="6210300"/>
            <a:ext cx="1999248" cy="3721226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000" kern="1200">
                <a:solidFill>
                  <a:srgbClr val="42413F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>
                <a:solidFill>
                  <a:schemeClr val="tx1"/>
                </a:solidFill>
              </a:rPr>
              <a:t>#Civitas2024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33D44758-6897-9D49-E20E-5C6B32714CE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87388" y="1814269"/>
            <a:ext cx="10926762" cy="4129331"/>
          </a:xfrm>
        </p:spPr>
        <p:txBody>
          <a:bodyPr>
            <a:normAutofit/>
          </a:bodyPr>
          <a:lstStyle>
            <a:lvl1pPr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Insert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7592202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Section Header">
    <p:bg>
      <p:bgPr>
        <a:solidFill>
          <a:srgbClr val="F2EF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8CFBB11B-D039-5040-F937-56A0FB2891A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87354" y="647700"/>
            <a:ext cx="10927129" cy="874469"/>
          </a:xfrm>
        </p:spPr>
        <p:txBody>
          <a:bodyPr>
            <a:normAutofit/>
          </a:bodyPr>
          <a:lstStyle>
            <a:lvl1pPr>
              <a:defRPr sz="5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INSERT TITLE</a:t>
            </a: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54DA500B-BB54-FA6D-6A37-5410379B868E}"/>
              </a:ext>
            </a:extLst>
          </p:cNvPr>
          <p:cNvSpPr txBox="1">
            <a:spLocks/>
          </p:cNvSpPr>
          <p:nvPr userDrawn="1"/>
        </p:nvSpPr>
        <p:spPr>
          <a:xfrm>
            <a:off x="9968162" y="6210300"/>
            <a:ext cx="1999248" cy="3721226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000" kern="1200">
                <a:solidFill>
                  <a:srgbClr val="42413F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>
                <a:solidFill>
                  <a:schemeClr val="tx1"/>
                </a:solidFill>
              </a:rPr>
              <a:t>#Civitas2024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33D44758-6897-9D49-E20E-5C6B32714CE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87388" y="1814269"/>
            <a:ext cx="10926762" cy="4129331"/>
          </a:xfrm>
        </p:spPr>
        <p:txBody>
          <a:bodyPr>
            <a:normAutofit/>
          </a:bodyPr>
          <a:lstStyle>
            <a:lvl1pPr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Insert text 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62583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Section Header">
    <p:bg>
      <p:bgPr>
        <a:solidFill>
          <a:srgbClr val="05454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8CFBB11B-D039-5040-F937-56A0FB2891A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689734" y="749300"/>
            <a:ext cx="5924749" cy="874469"/>
          </a:xfrm>
        </p:spPr>
        <p:txBody>
          <a:bodyPr>
            <a:normAutofit/>
          </a:bodyPr>
          <a:lstStyle>
            <a:lvl1pPr>
              <a:defRPr sz="5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INSERT TITLE</a:t>
            </a: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54DA500B-BB54-FA6D-6A37-5410379B868E}"/>
              </a:ext>
            </a:extLst>
          </p:cNvPr>
          <p:cNvSpPr txBox="1">
            <a:spLocks/>
          </p:cNvSpPr>
          <p:nvPr userDrawn="1"/>
        </p:nvSpPr>
        <p:spPr>
          <a:xfrm>
            <a:off x="9968162" y="6210300"/>
            <a:ext cx="1999248" cy="3721226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000" kern="1200">
                <a:solidFill>
                  <a:srgbClr val="42413F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>
                <a:solidFill>
                  <a:schemeClr val="bg1"/>
                </a:solidFill>
              </a:rPr>
              <a:t>#Civitas2024</a:t>
            </a: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335BA61F-27C6-9364-634B-F3DFB2E6560C}"/>
              </a:ext>
            </a:extLst>
          </p:cNvPr>
          <p:cNvSpPr/>
          <p:nvPr userDrawn="1"/>
        </p:nvSpPr>
        <p:spPr>
          <a:xfrm>
            <a:off x="577517" y="647700"/>
            <a:ext cx="4876800" cy="5562600"/>
          </a:xfrm>
          <a:prstGeom prst="roundRect">
            <a:avLst>
              <a:gd name="adj" fmla="val 2604"/>
            </a:avLst>
          </a:prstGeom>
          <a:solidFill>
            <a:srgbClr val="F7B20A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814DC44B-AD94-68A3-EF89-9C1F0E84EE75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815642" y="965200"/>
            <a:ext cx="4400550" cy="4953000"/>
          </a:xfrm>
        </p:spPr>
        <p:txBody>
          <a:bodyPr/>
          <a:lstStyle/>
          <a:p>
            <a:endParaRPr lang="en-US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C680C38D-38CC-8908-7715-D9AD0DFAB93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689600" y="1915869"/>
            <a:ext cx="5924550" cy="4129331"/>
          </a:xfrm>
        </p:spPr>
        <p:txBody>
          <a:bodyPr>
            <a:normAutofit/>
          </a:bodyPr>
          <a:lstStyle>
            <a:lvl1pPr>
              <a:defRPr sz="3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Insert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720675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Section Header">
    <p:bg>
      <p:bgPr>
        <a:solidFill>
          <a:srgbClr val="F2EF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8CFBB11B-D039-5040-F937-56A0FB2891A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689734" y="749300"/>
            <a:ext cx="5924749" cy="874469"/>
          </a:xfrm>
        </p:spPr>
        <p:txBody>
          <a:bodyPr>
            <a:normAutofit/>
          </a:bodyPr>
          <a:lstStyle>
            <a:lvl1pPr>
              <a:defRPr sz="5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INSERT TITLE</a:t>
            </a: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54DA500B-BB54-FA6D-6A37-5410379B868E}"/>
              </a:ext>
            </a:extLst>
          </p:cNvPr>
          <p:cNvSpPr txBox="1">
            <a:spLocks/>
          </p:cNvSpPr>
          <p:nvPr userDrawn="1"/>
        </p:nvSpPr>
        <p:spPr>
          <a:xfrm>
            <a:off x="9968162" y="6210300"/>
            <a:ext cx="1999248" cy="3721226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000" kern="1200">
                <a:solidFill>
                  <a:srgbClr val="42413F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>
                <a:solidFill>
                  <a:schemeClr val="tx1"/>
                </a:solidFill>
              </a:rPr>
              <a:t>#Civitas2024</a:t>
            </a: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335BA61F-27C6-9364-634B-F3DFB2E6560C}"/>
              </a:ext>
            </a:extLst>
          </p:cNvPr>
          <p:cNvSpPr/>
          <p:nvPr userDrawn="1"/>
        </p:nvSpPr>
        <p:spPr>
          <a:xfrm>
            <a:off x="577517" y="647700"/>
            <a:ext cx="4876800" cy="5562600"/>
          </a:xfrm>
          <a:prstGeom prst="roundRect">
            <a:avLst>
              <a:gd name="adj" fmla="val 2604"/>
            </a:avLst>
          </a:prstGeom>
          <a:solidFill>
            <a:srgbClr val="05454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814DC44B-AD94-68A3-EF89-9C1F0E84EE75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815642" y="965200"/>
            <a:ext cx="4400550" cy="4953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3" name="Text Placeholder 10">
            <a:extLst>
              <a:ext uri="{FF2B5EF4-FFF2-40B4-BE49-F238E27FC236}">
                <a16:creationId xmlns:a16="http://schemas.microsoft.com/office/drawing/2014/main" id="{E8B9DD53-3073-A23D-0CE6-319B561F650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689600" y="1915869"/>
            <a:ext cx="5924550" cy="4129331"/>
          </a:xfrm>
        </p:spPr>
        <p:txBody>
          <a:bodyPr>
            <a:normAutofit/>
          </a:bodyPr>
          <a:lstStyle>
            <a:lvl1pPr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Insert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334800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8/16/2024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8538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708" r:id="rId2"/>
    <p:sldLayoutId id="2147483706" r:id="rId3"/>
    <p:sldLayoutId id="2147483705" r:id="rId4"/>
    <p:sldLayoutId id="2147483665" r:id="rId5"/>
    <p:sldLayoutId id="2147483686" r:id="rId6"/>
    <p:sldLayoutId id="2147483703" r:id="rId7"/>
    <p:sldLayoutId id="2147483687" r:id="rId8"/>
    <p:sldLayoutId id="2147483710" r:id="rId9"/>
    <p:sldLayoutId id="2147483689" r:id="rId10"/>
    <p:sldLayoutId id="2147483691" r:id="rId11"/>
    <p:sldLayoutId id="2147483711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12B3B39F-3756-71D0-B3E3-3EB9EF14F57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5D1AE1B-24ED-B985-CC46-39F9AC555BE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1E3EB30-D4F8-1D0A-6294-8D0142F151C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7981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4D5E11-3BED-39FA-71CE-03709758882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8A1A35-2224-9919-ADB5-5E97877040B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9D1F40F4-1CB2-2756-8A0A-3D2BAE102F7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80432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F81AA7-0204-9BE8-37A6-1BA66EAF579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98010DC-766C-1264-2507-CBC5891C8875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A79C224-E3D7-1F42-9D42-0AC35D1F692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12740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346845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06A90E-92E9-C8DA-117A-25E3DC240E2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dirty="0">
                <a:latin typeface="Arial"/>
                <a:cs typeface="Arial"/>
              </a:rPr>
              <a:t>GUIDANCE FOR SLIDE DEVELOPMENT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58EE2E-46CA-57C2-2FD4-80FF795308E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87388" y="1953969"/>
            <a:ext cx="10926762" cy="3989631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Arial,Sans-Serif" panose="020B0604020202020204" pitchFamily="34" charset="0"/>
            </a:pPr>
            <a:r>
              <a:rPr lang="en-US" dirty="0">
                <a:latin typeface="Arial"/>
                <a:cs typeface="Arial"/>
              </a:rPr>
              <a:t>Text default is Arial; default sizing for header text should be all capitalized/size 50, body text should be sentence case/size 32, and sub-bullet text should be sentence case/size 28</a:t>
            </a:r>
          </a:p>
          <a:p>
            <a:pPr marL="685800"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 marL="457200" indent="-457200">
              <a:lnSpc>
                <a:spcPct val="100000"/>
              </a:lnSpc>
              <a:spcBef>
                <a:spcPts val="0"/>
              </a:spcBef>
            </a:pPr>
            <a:r>
              <a:rPr lang="en-US" dirty="0">
                <a:latin typeface="Arial"/>
                <a:cs typeface="Arial"/>
              </a:rPr>
              <a:t>When choosing slide colors please alternate between the various Civitas colors [OR] use all one color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3000" dirty="0"/>
          </a:p>
          <a:p>
            <a:pPr marL="457200" indent="-457200">
              <a:lnSpc>
                <a:spcPct val="100000"/>
              </a:lnSpc>
              <a:spcBef>
                <a:spcPts val="0"/>
              </a:spcBef>
            </a:pPr>
            <a:endParaRPr lang="en-US" sz="3000" dirty="0">
              <a:latin typeface="Arial"/>
              <a:cs typeface="Arial"/>
            </a:endParaRP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Arial,Sans-Serif" panose="020B0604020202020204" pitchFamily="34" charset="0"/>
            </a:pPr>
            <a:endParaRPr lang="en-US" sz="36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0179484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2AE8AB-9024-58F1-F602-8D203A0DF5F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latin typeface="Arial"/>
                <a:cs typeface="Arial"/>
              </a:rPr>
              <a:t>GUIDANCE CONTINUED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B92953-480C-22B6-03D5-0726369D91A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 vert="horz" lIns="91440" tIns="45720" rIns="91440" bIns="45720" rtlCol="0" anchor="t">
            <a:normAutofit fontScale="92500" lnSpcReduction="10000"/>
          </a:bodyPr>
          <a:lstStyle/>
          <a:p>
            <a:pPr marL="457200" indent="-457200">
              <a:lnSpc>
                <a:spcPct val="100000"/>
              </a:lnSpc>
              <a:spcBef>
                <a:spcPts val="0"/>
              </a:spcBef>
            </a:pPr>
            <a:r>
              <a:rPr lang="en-US" dirty="0">
                <a:latin typeface="Arial"/>
                <a:cs typeface="Arial"/>
              </a:rPr>
              <a:t>Please only use the brand colors reflected in the color palette of this template deck</a:t>
            </a:r>
            <a:br>
              <a:rPr lang="en-US" dirty="0">
                <a:latin typeface="Arial"/>
                <a:cs typeface="Arial"/>
              </a:rPr>
            </a:br>
            <a:endParaRPr lang="en-US" dirty="0">
              <a:latin typeface="Arial"/>
              <a:cs typeface="Arial"/>
            </a:endParaRPr>
          </a:p>
          <a:p>
            <a:pPr marL="457200" indent="-457200">
              <a:lnSpc>
                <a:spcPct val="100000"/>
              </a:lnSpc>
              <a:spcBef>
                <a:spcPts val="0"/>
              </a:spcBef>
            </a:pPr>
            <a:r>
              <a:rPr lang="en-US" dirty="0">
                <a:latin typeface="Arial"/>
                <a:cs typeface="Arial"/>
              </a:rPr>
              <a:t>When creating slides with bullets, please be conscious of how much text you’re putting on the slide. Ask yourself “is this legible?” and/or “would I be overwhelmed by looking at this slide in someone else’s presentation?”</a:t>
            </a:r>
          </a:p>
          <a:p>
            <a:pPr marL="914400" lvl="1" indent="-457200">
              <a:lnSpc>
                <a:spcPct val="100000"/>
              </a:lnSpc>
              <a:spcBef>
                <a:spcPts val="0"/>
              </a:spcBef>
            </a:pPr>
            <a:r>
              <a:rPr lang="en-US" sz="3000" i="1" dirty="0">
                <a:latin typeface="Arial"/>
                <a:cs typeface="Arial"/>
              </a:rPr>
              <a:t>It is best practice to use more imagery and less words where possible. Use the notes section if you need reference language for your presentation</a:t>
            </a:r>
            <a:endParaRPr lang="en-US" sz="3000">
              <a:latin typeface="Arial"/>
              <a:cs typeface="Arial"/>
            </a:endParaRP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5944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B7A0E2-3DE8-63B0-E726-5A18E8EC59F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latin typeface="Arial"/>
                <a:cs typeface="Arial"/>
              </a:rPr>
              <a:t>ICONOGRAPHY GUIDANCE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FC8472-5A6F-8718-5B74-3EB1222A8B7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87388" y="1814269"/>
            <a:ext cx="4643605" cy="4129331"/>
          </a:xfrm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Arial,Sans-Serif" panose="020B0604020202020204" pitchFamily="34" charset="0"/>
            </a:pPr>
            <a:r>
              <a:rPr lang="en-US" sz="3500" dirty="0">
                <a:latin typeface="Arial"/>
                <a:cs typeface="Arial"/>
              </a:rPr>
              <a:t>To add imagery, please utilize the iconography library on PowerPoint. You can access this here:</a:t>
            </a:r>
          </a:p>
          <a:p>
            <a:pPr marL="914400" lvl="1" indent="-457200">
              <a:lnSpc>
                <a:spcPct val="100000"/>
              </a:lnSpc>
              <a:spcBef>
                <a:spcPts val="0"/>
              </a:spcBef>
              <a:buFont typeface="Arial,Sans-Serif" panose="020B0604020202020204" pitchFamily="34" charset="0"/>
            </a:pPr>
            <a:r>
              <a:rPr lang="en-US" sz="3000" dirty="0">
                <a:latin typeface="Arial"/>
                <a:cs typeface="Arial"/>
              </a:rPr>
              <a:t>Click </a:t>
            </a:r>
            <a:r>
              <a:rPr lang="en-US" sz="3000" b="1" dirty="0">
                <a:latin typeface="Arial"/>
                <a:cs typeface="Arial"/>
              </a:rPr>
              <a:t>Insert </a:t>
            </a:r>
            <a:r>
              <a:rPr lang="en-US" sz="3000" dirty="0">
                <a:latin typeface="Arial"/>
                <a:cs typeface="Arial"/>
              </a:rPr>
              <a:t>in the header navigation</a:t>
            </a:r>
          </a:p>
          <a:p>
            <a:pPr marL="914400" lvl="1" indent="-457200">
              <a:lnSpc>
                <a:spcPct val="100000"/>
              </a:lnSpc>
              <a:spcBef>
                <a:spcPts val="0"/>
              </a:spcBef>
              <a:buFont typeface="Arial,Sans-Serif" panose="020B0604020202020204" pitchFamily="34" charset="0"/>
            </a:pPr>
            <a:r>
              <a:rPr lang="en-US" sz="3000" dirty="0">
                <a:latin typeface="Arial"/>
                <a:cs typeface="Arial"/>
              </a:rPr>
              <a:t>Click </a:t>
            </a:r>
            <a:r>
              <a:rPr lang="en-US" sz="3000" b="1" dirty="0">
                <a:latin typeface="Arial"/>
                <a:cs typeface="Arial"/>
              </a:rPr>
              <a:t>Icons</a:t>
            </a:r>
            <a:endParaRPr lang="en-US" sz="3000" dirty="0">
              <a:latin typeface="Arial"/>
              <a:cs typeface="Arial"/>
            </a:endParaRPr>
          </a:p>
          <a:p>
            <a:pPr marL="914400" lvl="1" indent="-457200">
              <a:lnSpc>
                <a:spcPct val="100000"/>
              </a:lnSpc>
              <a:spcBef>
                <a:spcPts val="0"/>
              </a:spcBef>
              <a:buFont typeface="Arial,Sans-Serif" panose="020B0604020202020204" pitchFamily="34" charset="0"/>
            </a:pPr>
            <a:r>
              <a:rPr lang="en-US" sz="3000" dirty="0">
                <a:latin typeface="Arial"/>
                <a:cs typeface="Arial"/>
              </a:rPr>
              <a:t>Browse the stock icons for relevant visuals.</a:t>
            </a: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48B23B5-99BF-7DDC-49F1-504AD809D8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08728" y="3429000"/>
            <a:ext cx="780382" cy="334880"/>
          </a:xfrm>
          <a:prstGeom prst="rect">
            <a:avLst/>
          </a:prstGeom>
        </p:spPr>
      </p:pic>
      <p:pic>
        <p:nvPicPr>
          <p:cNvPr id="5" name="Picture 4" descr="A screenshot of a web page&#10;&#10;Description automatically generated">
            <a:extLst>
              <a:ext uri="{FF2B5EF4-FFF2-40B4-BE49-F238E27FC236}">
                <a16:creationId xmlns:a16="http://schemas.microsoft.com/office/drawing/2014/main" id="{219B24C5-A525-7AA1-E7E4-89056AAAE34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64271" y="1820278"/>
            <a:ext cx="6049879" cy="3952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90281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CCB50931-4A34-C659-0D6B-F2CFBFBF21B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8D2B56-C403-CAD8-163C-5965794F218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6675F26-8B17-C840-4228-C74DCB018C4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7087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A2A947-27AB-B1CF-40A9-4F6A058229F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32383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DD1FFD-D33F-4867-C50B-89CCD051E3D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5901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06A90E-92E9-C8DA-117A-25E3DC240E2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58EE2E-46CA-57C2-2FD4-80FF795308E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17738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2AE8AB-9024-58F1-F602-8D203A0DF5F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B92953-480C-22B6-03D5-0726369D91A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4090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B7A0E2-3DE8-63B0-E726-5A18E8EC59F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FC8472-5A6F-8718-5B74-3EB1222A8B7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2784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8AAD40-FC7C-108A-F610-1AE5B539DFE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3E033DA-016A-1F20-91D1-CAE2DF25DDCA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C3F3401-9375-4447-A580-32FEC5B40AA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10871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A9BC4D-641C-E683-79DF-33DC52FB5BC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0D457EF-E429-8A2A-3669-3BA508E90BD0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A2AA867-C749-9A01-1F92-8FCC496532D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2665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23D4FB6CBF7244BA66EF2C9621E5B21" ma:contentTypeVersion="18" ma:contentTypeDescription="Create a new document." ma:contentTypeScope="" ma:versionID="3f55e78da232c2bd02dd901e61db5829">
  <xsd:schema xmlns:xsd="http://www.w3.org/2001/XMLSchema" xmlns:xs="http://www.w3.org/2001/XMLSchema" xmlns:p="http://schemas.microsoft.com/office/2006/metadata/properties" xmlns:ns2="ac6e0aaa-ab7d-4896-9031-2333cc8c7891" xmlns:ns3="f2c64c67-f9ab-4804-9ea7-aa7e9604f246" targetNamespace="http://schemas.microsoft.com/office/2006/metadata/properties" ma:root="true" ma:fieldsID="a031913749cd81e31ca69fc8fe3e1125" ns2:_="" ns3:_="">
    <xsd:import namespace="ac6e0aaa-ab7d-4896-9031-2333cc8c7891"/>
    <xsd:import namespace="f2c64c67-f9ab-4804-9ea7-aa7e9604f24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c6e0aaa-ab7d-4896-9031-2333cc8c789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3e6ab73a-7a75-4757-b57c-5a33d17efbc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3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2c64c67-f9ab-4804-9ea7-aa7e9604f246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9cba5ee6-85fb-403a-a60b-85de91d70496}" ma:internalName="TaxCatchAll" ma:showField="CatchAllData" ma:web="f2c64c67-f9ab-4804-9ea7-aa7e9604f24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043CB8F-CE85-4EE8-A02E-4AD78D34FDC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F80A259-BA70-4BAF-956E-9EC67DB0EF8C}">
  <ds:schemaRefs>
    <ds:schemaRef ds:uri="ac6e0aaa-ab7d-4896-9031-2333cc8c7891"/>
    <ds:schemaRef ds:uri="f2c64c67-f9ab-4804-9ea7-aa7e9604f246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184</Words>
  <Application>Microsoft Office PowerPoint</Application>
  <PresentationFormat>Widescreen</PresentationFormat>
  <Paragraphs>16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Aptos</vt:lpstr>
      <vt:lpstr>Aptos Display</vt:lpstr>
      <vt:lpstr>Arial</vt:lpstr>
      <vt:lpstr>Arial,Sans-Serif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GUIDANCE FOR SLIDE DEVELOPMENT</vt:lpstr>
      <vt:lpstr>GUIDANCE CONTINUED</vt:lpstr>
      <vt:lpstr>ICONOGRAPHY GUIDANCE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Radhika Hira</cp:lastModifiedBy>
  <cp:revision>50</cp:revision>
  <dcterms:created xsi:type="dcterms:W3CDTF">2024-08-08T17:16:44Z</dcterms:created>
  <dcterms:modified xsi:type="dcterms:W3CDTF">2024-08-16T17:02:53Z</dcterms:modified>
</cp:coreProperties>
</file>